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A_F7FC3841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7" r:id="rId1"/>
  </p:sldMasterIdLst>
  <p:notesMasterIdLst>
    <p:notesMasterId r:id="rId62"/>
  </p:notesMasterIdLst>
  <p:sldIdLst>
    <p:sldId id="256" r:id="rId2"/>
    <p:sldId id="264" r:id="rId3"/>
    <p:sldId id="258" r:id="rId4"/>
    <p:sldId id="265" r:id="rId5"/>
    <p:sldId id="257" r:id="rId6"/>
    <p:sldId id="266" r:id="rId7"/>
    <p:sldId id="259" r:id="rId8"/>
    <p:sldId id="270" r:id="rId9"/>
    <p:sldId id="269" r:id="rId10"/>
    <p:sldId id="271" r:id="rId11"/>
    <p:sldId id="261" r:id="rId12"/>
    <p:sldId id="267" r:id="rId13"/>
    <p:sldId id="262" r:id="rId14"/>
    <p:sldId id="268" r:id="rId15"/>
    <p:sldId id="260" r:id="rId16"/>
    <p:sldId id="331" r:id="rId17"/>
    <p:sldId id="340" r:id="rId18"/>
    <p:sldId id="332" r:id="rId19"/>
    <p:sldId id="321" r:id="rId20"/>
    <p:sldId id="322" r:id="rId21"/>
    <p:sldId id="341" r:id="rId22"/>
    <p:sldId id="325" r:id="rId23"/>
    <p:sldId id="333" r:id="rId24"/>
    <p:sldId id="334" r:id="rId25"/>
    <p:sldId id="335" r:id="rId26"/>
    <p:sldId id="339" r:id="rId27"/>
    <p:sldId id="336" r:id="rId28"/>
    <p:sldId id="337" r:id="rId29"/>
    <p:sldId id="287" r:id="rId30"/>
    <p:sldId id="338" r:id="rId31"/>
    <p:sldId id="288" r:id="rId32"/>
    <p:sldId id="289" r:id="rId33"/>
    <p:sldId id="290" r:id="rId34"/>
    <p:sldId id="291" r:id="rId35"/>
    <p:sldId id="293" r:id="rId36"/>
    <p:sldId id="330" r:id="rId37"/>
    <p:sldId id="295" r:id="rId38"/>
    <p:sldId id="296" r:id="rId39"/>
    <p:sldId id="297" r:id="rId40"/>
    <p:sldId id="298" r:id="rId41"/>
    <p:sldId id="304" r:id="rId42"/>
    <p:sldId id="308" r:id="rId43"/>
    <p:sldId id="307" r:id="rId44"/>
    <p:sldId id="305" r:id="rId45"/>
    <p:sldId id="309" r:id="rId46"/>
    <p:sldId id="306" r:id="rId47"/>
    <p:sldId id="329" r:id="rId48"/>
    <p:sldId id="311" r:id="rId49"/>
    <p:sldId id="310" r:id="rId50"/>
    <p:sldId id="302" r:id="rId51"/>
    <p:sldId id="303" r:id="rId52"/>
    <p:sldId id="314" r:id="rId53"/>
    <p:sldId id="315" r:id="rId54"/>
    <p:sldId id="316" r:id="rId55"/>
    <p:sldId id="317" r:id="rId56"/>
    <p:sldId id="318" r:id="rId57"/>
    <p:sldId id="320" r:id="rId58"/>
    <p:sldId id="319" r:id="rId59"/>
    <p:sldId id="327" r:id="rId60"/>
    <p:sldId id="263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02454C-893B-DF26-2DE3-E19CC870F326}" name="SANJAY DANDONA" initials="SD" userId="1e13a51788c06a0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2C14F7-7402-458F-BFD7-8BC2077528DE}" v="34" dt="2025-12-19T09:00:25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447" autoAdjust="0"/>
  </p:normalViewPr>
  <p:slideViewPr>
    <p:cSldViewPr snapToGrid="0">
      <p:cViewPr varScale="1">
        <p:scale>
          <a:sx n="77" d="100"/>
          <a:sy n="77" d="100"/>
        </p:scale>
        <p:origin x="244" y="56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69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JAY DANDONA" userId="1e13a51788c06a08" providerId="LiveId" clId="{F8FE152E-821A-4054-B7F2-EEDD2E74F855}"/>
    <pc:docChg chg="undo custSel addSld delSld modSld sldOrd">
      <pc:chgData name="SANJAY DANDONA" userId="1e13a51788c06a08" providerId="LiveId" clId="{F8FE152E-821A-4054-B7F2-EEDD2E74F855}" dt="2025-12-19T09:00:40.363" v="2532" actId="27636"/>
      <pc:docMkLst>
        <pc:docMk/>
      </pc:docMkLst>
      <pc:sldChg chg="modSp mod">
        <pc:chgData name="SANJAY DANDONA" userId="1e13a51788c06a08" providerId="LiveId" clId="{F8FE152E-821A-4054-B7F2-EEDD2E74F855}" dt="2025-12-18T08:57:49.889" v="1460" actId="20577"/>
        <pc:sldMkLst>
          <pc:docMk/>
          <pc:sldMk cId="558720160" sldId="256"/>
        </pc:sldMkLst>
        <pc:spChg chg="mod">
          <ac:chgData name="SANJAY DANDONA" userId="1e13a51788c06a08" providerId="LiveId" clId="{F8FE152E-821A-4054-B7F2-EEDD2E74F855}" dt="2025-12-18T08:57:49.889" v="1460" actId="20577"/>
          <ac:spMkLst>
            <pc:docMk/>
            <pc:sldMk cId="558720160" sldId="256"/>
            <ac:spMk id="3" creationId="{7B52396D-C35A-F7C5-B703-60CB842AEB89}"/>
          </ac:spMkLst>
        </pc:spChg>
      </pc:sldChg>
      <pc:sldChg chg="modSp mod">
        <pc:chgData name="SANJAY DANDONA" userId="1e13a51788c06a08" providerId="LiveId" clId="{F8FE152E-821A-4054-B7F2-EEDD2E74F855}" dt="2025-12-18T09:05:28.840" v="1625" actId="20577"/>
        <pc:sldMkLst>
          <pc:docMk/>
          <pc:sldMk cId="3365239088" sldId="257"/>
        </pc:sldMkLst>
        <pc:spChg chg="mod">
          <ac:chgData name="SANJAY DANDONA" userId="1e13a51788c06a08" providerId="LiveId" clId="{F8FE152E-821A-4054-B7F2-EEDD2E74F855}" dt="2025-12-18T09:05:28.840" v="1625" actId="20577"/>
          <ac:spMkLst>
            <pc:docMk/>
            <pc:sldMk cId="3365239088" sldId="257"/>
            <ac:spMk id="3" creationId="{2A8F93D7-5E8E-6CE3-B3C8-14C6DB670F9C}"/>
          </ac:spMkLst>
        </pc:spChg>
      </pc:sldChg>
      <pc:sldChg chg="modSp mod">
        <pc:chgData name="SANJAY DANDONA" userId="1e13a51788c06a08" providerId="LiveId" clId="{F8FE152E-821A-4054-B7F2-EEDD2E74F855}" dt="2025-12-18T10:09:57.486" v="2236" actId="255"/>
        <pc:sldMkLst>
          <pc:docMk/>
          <pc:sldMk cId="700842333" sldId="258"/>
        </pc:sldMkLst>
        <pc:spChg chg="mod">
          <ac:chgData name="SANJAY DANDONA" userId="1e13a51788c06a08" providerId="LiveId" clId="{F8FE152E-821A-4054-B7F2-EEDD2E74F855}" dt="2025-12-18T10:09:57.486" v="2236" actId="255"/>
          <ac:spMkLst>
            <pc:docMk/>
            <pc:sldMk cId="700842333" sldId="258"/>
            <ac:spMk id="3" creationId="{2C71F4EC-9457-7289-2186-2EF29CFAEDAF}"/>
          </ac:spMkLst>
        </pc:spChg>
      </pc:sldChg>
      <pc:sldChg chg="modSp mod">
        <pc:chgData name="SANJAY DANDONA" userId="1e13a51788c06a08" providerId="LiveId" clId="{F8FE152E-821A-4054-B7F2-EEDD2E74F855}" dt="2025-12-18T10:09:26.556" v="2234" actId="12"/>
        <pc:sldMkLst>
          <pc:docMk/>
          <pc:sldMk cId="3775685830" sldId="259"/>
        </pc:sldMkLst>
        <pc:spChg chg="mod">
          <ac:chgData name="SANJAY DANDONA" userId="1e13a51788c06a08" providerId="LiveId" clId="{F8FE152E-821A-4054-B7F2-EEDD2E74F855}" dt="2025-12-18T10:09:26.556" v="2234" actId="12"/>
          <ac:spMkLst>
            <pc:docMk/>
            <pc:sldMk cId="3775685830" sldId="259"/>
            <ac:spMk id="3" creationId="{93FA6453-BAFE-65E2-DEEA-20168C9F8950}"/>
          </ac:spMkLst>
        </pc:spChg>
      </pc:sldChg>
      <pc:sldChg chg="modSp mod">
        <pc:chgData name="SANJAY DANDONA" userId="1e13a51788c06a08" providerId="LiveId" clId="{F8FE152E-821A-4054-B7F2-EEDD2E74F855}" dt="2025-12-18T11:09:49.522" v="2240" actId="12"/>
        <pc:sldMkLst>
          <pc:docMk/>
          <pc:sldMk cId="1396082532" sldId="260"/>
        </pc:sldMkLst>
        <pc:spChg chg="mod">
          <ac:chgData name="SANJAY DANDONA" userId="1e13a51788c06a08" providerId="LiveId" clId="{F8FE152E-821A-4054-B7F2-EEDD2E74F855}" dt="2025-12-18T11:09:49.522" v="2240" actId="12"/>
          <ac:spMkLst>
            <pc:docMk/>
            <pc:sldMk cId="1396082532" sldId="260"/>
            <ac:spMk id="3" creationId="{FC1FCE50-043F-47BE-C02E-3E0DC21BB08A}"/>
          </ac:spMkLst>
        </pc:spChg>
      </pc:sldChg>
      <pc:sldChg chg="modSp mod">
        <pc:chgData name="SANJAY DANDONA" userId="1e13a51788c06a08" providerId="LiveId" clId="{F8FE152E-821A-4054-B7F2-EEDD2E74F855}" dt="2025-12-18T10:08:55.297" v="2232" actId="12"/>
        <pc:sldMkLst>
          <pc:docMk/>
          <pc:sldMk cId="4149857504" sldId="261"/>
        </pc:sldMkLst>
        <pc:spChg chg="mod">
          <ac:chgData name="SANJAY DANDONA" userId="1e13a51788c06a08" providerId="LiveId" clId="{F8FE152E-821A-4054-B7F2-EEDD2E74F855}" dt="2025-12-18T10:08:55.297" v="2232" actId="12"/>
          <ac:spMkLst>
            <pc:docMk/>
            <pc:sldMk cId="4149857504" sldId="261"/>
            <ac:spMk id="3" creationId="{C7AE26D3-9D4D-862B-A5DB-802D3F6E5FD2}"/>
          </ac:spMkLst>
        </pc:spChg>
      </pc:sldChg>
      <pc:sldChg chg="modSp mod">
        <pc:chgData name="SANJAY DANDONA" userId="1e13a51788c06a08" providerId="LiveId" clId="{F8FE152E-821A-4054-B7F2-EEDD2E74F855}" dt="2025-12-18T10:08:26.133" v="2231" actId="20577"/>
        <pc:sldMkLst>
          <pc:docMk/>
          <pc:sldMk cId="4145022844" sldId="262"/>
        </pc:sldMkLst>
        <pc:spChg chg="mod">
          <ac:chgData name="SANJAY DANDONA" userId="1e13a51788c06a08" providerId="LiveId" clId="{F8FE152E-821A-4054-B7F2-EEDD2E74F855}" dt="2025-12-18T10:08:26.133" v="2231" actId="20577"/>
          <ac:spMkLst>
            <pc:docMk/>
            <pc:sldMk cId="4145022844" sldId="262"/>
            <ac:spMk id="3" creationId="{6863C8EF-A18D-B1AB-2684-11F5179364DB}"/>
          </ac:spMkLst>
        </pc:spChg>
      </pc:sldChg>
      <pc:sldChg chg="modSp add mod">
        <pc:chgData name="SANJAY DANDONA" userId="1e13a51788c06a08" providerId="LiveId" clId="{F8FE152E-821A-4054-B7F2-EEDD2E74F855}" dt="2025-12-18T09:16:07.520" v="1654" actId="14100"/>
        <pc:sldMkLst>
          <pc:docMk/>
          <pc:sldMk cId="3271674517" sldId="263"/>
        </pc:sldMkLst>
        <pc:spChg chg="mod">
          <ac:chgData name="SANJAY DANDONA" userId="1e13a51788c06a08" providerId="LiveId" clId="{F8FE152E-821A-4054-B7F2-EEDD2E74F855}" dt="2025-12-18T09:13:30.060" v="1636" actId="14100"/>
          <ac:spMkLst>
            <pc:docMk/>
            <pc:sldMk cId="3271674517" sldId="263"/>
            <ac:spMk id="2" creationId="{0491379F-18A9-6EE5-3A10-9F80097A3CA3}"/>
          </ac:spMkLst>
        </pc:spChg>
        <pc:spChg chg="mod">
          <ac:chgData name="SANJAY DANDONA" userId="1e13a51788c06a08" providerId="LiveId" clId="{F8FE152E-821A-4054-B7F2-EEDD2E74F855}" dt="2025-12-18T09:14:53.344" v="1645" actId="255"/>
          <ac:spMkLst>
            <pc:docMk/>
            <pc:sldMk cId="3271674517" sldId="263"/>
            <ac:spMk id="3" creationId="{1E92B457-DBAF-67B4-460B-F7129B90809F}"/>
          </ac:spMkLst>
        </pc:spChg>
        <pc:spChg chg="mod">
          <ac:chgData name="SANJAY DANDONA" userId="1e13a51788c06a08" providerId="LiveId" clId="{F8FE152E-821A-4054-B7F2-EEDD2E74F855}" dt="2025-12-18T09:15:58.714" v="1653" actId="1076"/>
          <ac:spMkLst>
            <pc:docMk/>
            <pc:sldMk cId="3271674517" sldId="263"/>
            <ac:spMk id="6" creationId="{3089487B-C3AE-5471-9957-0411DF03D8ED}"/>
          </ac:spMkLst>
        </pc:spChg>
        <pc:spChg chg="mod">
          <ac:chgData name="SANJAY DANDONA" userId="1e13a51788c06a08" providerId="LiveId" clId="{F8FE152E-821A-4054-B7F2-EEDD2E74F855}" dt="2025-12-18T09:13:30.060" v="1636" actId="14100"/>
          <ac:spMkLst>
            <pc:docMk/>
            <pc:sldMk cId="3271674517" sldId="263"/>
            <ac:spMk id="7" creationId="{89DEE18E-0524-141A-EAD6-DFAC773D85BB}"/>
          </ac:spMkLst>
        </pc:spChg>
        <pc:spChg chg="mod">
          <ac:chgData name="SANJAY DANDONA" userId="1e13a51788c06a08" providerId="LiveId" clId="{F8FE152E-821A-4054-B7F2-EEDD2E74F855}" dt="2025-12-18T09:13:30.060" v="1636" actId="14100"/>
          <ac:spMkLst>
            <pc:docMk/>
            <pc:sldMk cId="3271674517" sldId="263"/>
            <ac:spMk id="8" creationId="{A5F8C02A-7E47-F1C2-98AD-B3CC37501AC5}"/>
          </ac:spMkLst>
        </pc:spChg>
        <pc:spChg chg="mod">
          <ac:chgData name="SANJAY DANDONA" userId="1e13a51788c06a08" providerId="LiveId" clId="{F8FE152E-821A-4054-B7F2-EEDD2E74F855}" dt="2025-12-18T09:13:30.060" v="1636" actId="14100"/>
          <ac:spMkLst>
            <pc:docMk/>
            <pc:sldMk cId="3271674517" sldId="263"/>
            <ac:spMk id="9" creationId="{18535E2C-5163-6B5F-AA0D-BFAB259083FA}"/>
          </ac:spMkLst>
        </pc:spChg>
        <pc:picChg chg="mod">
          <ac:chgData name="SANJAY DANDONA" userId="1e13a51788c06a08" providerId="LiveId" clId="{F8FE152E-821A-4054-B7F2-EEDD2E74F855}" dt="2025-12-18T09:16:07.520" v="1654" actId="14100"/>
          <ac:picMkLst>
            <pc:docMk/>
            <pc:sldMk cId="3271674517" sldId="263"/>
            <ac:picMk id="4" creationId="{C16DE859-976A-C2BD-AEA7-5E04A9030154}"/>
          </ac:picMkLst>
        </pc:picChg>
        <pc:cxnChg chg="mod">
          <ac:chgData name="SANJAY DANDONA" userId="1e13a51788c06a08" providerId="LiveId" clId="{F8FE152E-821A-4054-B7F2-EEDD2E74F855}" dt="2025-12-18T09:13:30.060" v="1636" actId="14100"/>
          <ac:cxnSpMkLst>
            <pc:docMk/>
            <pc:sldMk cId="3271674517" sldId="263"/>
            <ac:cxnSpMk id="5" creationId="{05EDF73A-9CFD-02AF-44B5-429D78663A14}"/>
          </ac:cxnSpMkLst>
        </pc:cxnChg>
      </pc:sldChg>
      <pc:sldChg chg="del">
        <pc:chgData name="SANJAY DANDONA" userId="1e13a51788c06a08" providerId="LiveId" clId="{F8FE152E-821A-4054-B7F2-EEDD2E74F855}" dt="2025-12-18T09:11:02.232" v="1626" actId="2696"/>
        <pc:sldMkLst>
          <pc:docMk/>
          <pc:sldMk cId="4188962910" sldId="263"/>
        </pc:sldMkLst>
      </pc:sldChg>
      <pc:sldChg chg="modSp mod">
        <pc:chgData name="SANJAY DANDONA" userId="1e13a51788c06a08" providerId="LiveId" clId="{F8FE152E-821A-4054-B7F2-EEDD2E74F855}" dt="2025-12-18T11:39:58.904" v="2472" actId="115"/>
        <pc:sldMkLst>
          <pc:docMk/>
          <pc:sldMk cId="3257385585" sldId="269"/>
        </pc:sldMkLst>
        <pc:spChg chg="mod">
          <ac:chgData name="SANJAY DANDONA" userId="1e13a51788c06a08" providerId="LiveId" clId="{F8FE152E-821A-4054-B7F2-EEDD2E74F855}" dt="2025-12-18T11:39:58.904" v="2472" actId="115"/>
          <ac:spMkLst>
            <pc:docMk/>
            <pc:sldMk cId="3257385585" sldId="269"/>
            <ac:spMk id="2" creationId="{3AF6F99F-AB46-6567-F446-A1CBE47DFE6C}"/>
          </ac:spMkLst>
        </pc:spChg>
        <pc:spChg chg="mod">
          <ac:chgData name="SANJAY DANDONA" userId="1e13a51788c06a08" providerId="LiveId" clId="{F8FE152E-821A-4054-B7F2-EEDD2E74F855}" dt="2025-12-18T10:09:10.165" v="2233" actId="12"/>
          <ac:spMkLst>
            <pc:docMk/>
            <pc:sldMk cId="3257385585" sldId="269"/>
            <ac:spMk id="3" creationId="{4335EFBA-8129-2B77-9F53-09D174F43B5F}"/>
          </ac:spMkLst>
        </pc:spChg>
      </pc:sldChg>
      <pc:sldChg chg="delSp modSp del mod">
        <pc:chgData name="SANJAY DANDONA" userId="1e13a51788c06a08" providerId="LiveId" clId="{F8FE152E-821A-4054-B7F2-EEDD2E74F855}" dt="2025-12-18T10:06:16.842" v="2172" actId="47"/>
        <pc:sldMkLst>
          <pc:docMk/>
          <pc:sldMk cId="3627170910" sldId="276"/>
        </pc:sldMkLst>
        <pc:spChg chg="del mod">
          <ac:chgData name="SANJAY DANDONA" userId="1e13a51788c06a08" providerId="LiveId" clId="{F8FE152E-821A-4054-B7F2-EEDD2E74F855}" dt="2025-12-18T10:04:07.639" v="2151"/>
          <ac:spMkLst>
            <pc:docMk/>
            <pc:sldMk cId="3627170910" sldId="276"/>
            <ac:spMk id="3" creationId="{5B0C7F62-84B6-4940-D206-F0DB0232CD8B}"/>
          </ac:spMkLst>
        </pc:spChg>
      </pc:sldChg>
      <pc:sldChg chg="addSp delSp modSp new del mod">
        <pc:chgData name="SANJAY DANDONA" userId="1e13a51788c06a08" providerId="LiveId" clId="{F8FE152E-821A-4054-B7F2-EEDD2E74F855}" dt="2025-12-18T10:02:57.835" v="2139" actId="47"/>
        <pc:sldMkLst>
          <pc:docMk/>
          <pc:sldMk cId="3327391753" sldId="277"/>
        </pc:sldMkLst>
        <pc:spChg chg="add del mod">
          <ac:chgData name="SANJAY DANDONA" userId="1e13a51788c06a08" providerId="LiveId" clId="{F8FE152E-821A-4054-B7F2-EEDD2E74F855}" dt="2025-12-18T10:02:32.606" v="2134"/>
          <ac:spMkLst>
            <pc:docMk/>
            <pc:sldMk cId="3327391753" sldId="277"/>
            <ac:spMk id="3" creationId="{FD2624FC-1757-909F-797F-E9431133CDC8}"/>
          </ac:spMkLst>
        </pc:spChg>
      </pc:sldChg>
      <pc:sldChg chg="delSp modSp del mod ord">
        <pc:chgData name="SANJAY DANDONA" userId="1e13a51788c06a08" providerId="LiveId" clId="{F8FE152E-821A-4054-B7F2-EEDD2E74F855}" dt="2025-12-18T06:28:16.837" v="1417" actId="47"/>
        <pc:sldMkLst>
          <pc:docMk/>
          <pc:sldMk cId="512953797" sldId="278"/>
        </pc:sldMkLst>
        <pc:spChg chg="del mod">
          <ac:chgData name="SANJAY DANDONA" userId="1e13a51788c06a08" providerId="LiveId" clId="{F8FE152E-821A-4054-B7F2-EEDD2E74F855}" dt="2025-12-18T06:05:01.846" v="1237"/>
          <ac:spMkLst>
            <pc:docMk/>
            <pc:sldMk cId="512953797" sldId="278"/>
            <ac:spMk id="3" creationId="{F57EB46C-3BA0-3B86-F5B4-684282CA9CBB}"/>
          </ac:spMkLst>
        </pc:spChg>
      </pc:sldChg>
      <pc:sldChg chg="addSp modSp new del mod">
        <pc:chgData name="SANJAY DANDONA" userId="1e13a51788c06a08" providerId="LiveId" clId="{F8FE152E-821A-4054-B7F2-EEDD2E74F855}" dt="2025-12-18T06:29:33.142" v="1421" actId="47"/>
        <pc:sldMkLst>
          <pc:docMk/>
          <pc:sldMk cId="617614832" sldId="279"/>
        </pc:sldMkLst>
        <pc:spChg chg="add mod">
          <ac:chgData name="SANJAY DANDONA" userId="1e13a51788c06a08" providerId="LiveId" clId="{F8FE152E-821A-4054-B7F2-EEDD2E74F855}" dt="2025-12-18T06:22:16.452" v="1348" actId="1076"/>
          <ac:spMkLst>
            <pc:docMk/>
            <pc:sldMk cId="617614832" sldId="279"/>
            <ac:spMk id="3" creationId="{74D687BC-E207-A106-9930-A95834970F07}"/>
          </ac:spMkLst>
        </pc:spChg>
      </pc:sldChg>
      <pc:sldChg chg="addSp delSp modSp new del mod">
        <pc:chgData name="SANJAY DANDONA" userId="1e13a51788c06a08" providerId="LiveId" clId="{F8FE152E-821A-4054-B7F2-EEDD2E74F855}" dt="2025-12-18T11:13:04.095" v="2263" actId="47"/>
        <pc:sldMkLst>
          <pc:docMk/>
          <pc:sldMk cId="1565309621" sldId="280"/>
        </pc:sldMkLst>
        <pc:spChg chg="add del mod">
          <ac:chgData name="SANJAY DANDONA" userId="1e13a51788c06a08" providerId="LiveId" clId="{F8FE152E-821A-4054-B7F2-EEDD2E74F855}" dt="2025-12-18T09:56:39.868" v="2078"/>
          <ac:spMkLst>
            <pc:docMk/>
            <pc:sldMk cId="1565309621" sldId="280"/>
            <ac:spMk id="3" creationId="{52EA8A81-1C51-DF2E-F490-A8219918B6B6}"/>
          </ac:spMkLst>
        </pc:spChg>
      </pc:sldChg>
      <pc:sldChg chg="addSp delSp modSp new del mod">
        <pc:chgData name="SANJAY DANDONA" userId="1e13a51788c06a08" providerId="LiveId" clId="{F8FE152E-821A-4054-B7F2-EEDD2E74F855}" dt="2025-12-18T11:22:50.560" v="2345" actId="47"/>
        <pc:sldMkLst>
          <pc:docMk/>
          <pc:sldMk cId="2114970402" sldId="281"/>
        </pc:sldMkLst>
        <pc:spChg chg="add del mod">
          <ac:chgData name="SANJAY DANDONA" userId="1e13a51788c06a08" providerId="LiveId" clId="{F8FE152E-821A-4054-B7F2-EEDD2E74F855}" dt="2025-12-18T11:16:10.220" v="2278"/>
          <ac:spMkLst>
            <pc:docMk/>
            <pc:sldMk cId="2114970402" sldId="281"/>
            <ac:spMk id="3" creationId="{562645EF-873B-220D-5766-C903FA03A2B8}"/>
          </ac:spMkLst>
        </pc:spChg>
      </pc:sldChg>
      <pc:sldChg chg="addSp delSp modSp new del mod ord">
        <pc:chgData name="SANJAY DANDONA" userId="1e13a51788c06a08" providerId="LiveId" clId="{F8FE152E-821A-4054-B7F2-EEDD2E74F855}" dt="2025-12-18T11:22:42.233" v="2344" actId="47"/>
        <pc:sldMkLst>
          <pc:docMk/>
          <pc:sldMk cId="453047404" sldId="282"/>
        </pc:sldMkLst>
        <pc:spChg chg="add del mod">
          <ac:chgData name="SANJAY DANDONA" userId="1e13a51788c06a08" providerId="LiveId" clId="{F8FE152E-821A-4054-B7F2-EEDD2E74F855}" dt="2025-12-18T11:19:48.508" v="2312"/>
          <ac:spMkLst>
            <pc:docMk/>
            <pc:sldMk cId="453047404" sldId="282"/>
            <ac:spMk id="3" creationId="{42A6057C-CB07-703F-D781-A80E41789E52}"/>
          </ac:spMkLst>
        </pc:spChg>
      </pc:sldChg>
      <pc:sldChg chg="addSp delSp modSp new del mod">
        <pc:chgData name="SANJAY DANDONA" userId="1e13a51788c06a08" providerId="LiveId" clId="{F8FE152E-821A-4054-B7F2-EEDD2E74F855}" dt="2025-12-18T11:25:23.182" v="2366" actId="47"/>
        <pc:sldMkLst>
          <pc:docMk/>
          <pc:sldMk cId="4193611711" sldId="283"/>
        </pc:sldMkLst>
        <pc:spChg chg="add del mod">
          <ac:chgData name="SANJAY DANDONA" userId="1e13a51788c06a08" providerId="LiveId" clId="{F8FE152E-821A-4054-B7F2-EEDD2E74F855}" dt="2025-12-18T11:24:26.218" v="2356"/>
          <ac:spMkLst>
            <pc:docMk/>
            <pc:sldMk cId="4193611711" sldId="283"/>
            <ac:spMk id="3" creationId="{FD4F80CA-AFD3-B39E-F39B-0C21FBC1225E}"/>
          </ac:spMkLst>
        </pc:spChg>
      </pc:sldChg>
      <pc:sldChg chg="addSp delSp modSp new del mod">
        <pc:chgData name="SANJAY DANDONA" userId="1e13a51788c06a08" providerId="LiveId" clId="{F8FE152E-821A-4054-B7F2-EEDD2E74F855}" dt="2025-12-18T11:34:37.660" v="2422" actId="47"/>
        <pc:sldMkLst>
          <pc:docMk/>
          <pc:sldMk cId="941091558" sldId="284"/>
        </pc:sldMkLst>
        <pc:spChg chg="add del mod">
          <ac:chgData name="SANJAY DANDONA" userId="1e13a51788c06a08" providerId="LiveId" clId="{F8FE152E-821A-4054-B7F2-EEDD2E74F855}" dt="2025-12-18T11:26:53.826" v="2377"/>
          <ac:spMkLst>
            <pc:docMk/>
            <pc:sldMk cId="941091558" sldId="284"/>
            <ac:spMk id="3" creationId="{B4618211-B09D-99B8-868F-B415D3CB1BDE}"/>
          </ac:spMkLst>
        </pc:spChg>
      </pc:sldChg>
      <pc:sldChg chg="addSp delSp modSp new del mod">
        <pc:chgData name="SANJAY DANDONA" userId="1e13a51788c06a08" providerId="LiveId" clId="{F8FE152E-821A-4054-B7F2-EEDD2E74F855}" dt="2025-12-18T11:34:32.695" v="2421" actId="47"/>
        <pc:sldMkLst>
          <pc:docMk/>
          <pc:sldMk cId="1702101105" sldId="285"/>
        </pc:sldMkLst>
        <pc:spChg chg="add del mod">
          <ac:chgData name="SANJAY DANDONA" userId="1e13a51788c06a08" providerId="LiveId" clId="{F8FE152E-821A-4054-B7F2-EEDD2E74F855}" dt="2025-12-18T11:33:14.648" v="2411"/>
          <ac:spMkLst>
            <pc:docMk/>
            <pc:sldMk cId="1702101105" sldId="285"/>
            <ac:spMk id="3" creationId="{73BFDB87-E408-3F64-502C-9DE8C74FDBEF}"/>
          </ac:spMkLst>
        </pc:spChg>
      </pc:sldChg>
      <pc:sldChg chg="addSp delSp modSp new del mod">
        <pc:chgData name="SANJAY DANDONA" userId="1e13a51788c06a08" providerId="LiveId" clId="{F8FE152E-821A-4054-B7F2-EEDD2E74F855}" dt="2025-12-18T11:37:56.396" v="2457" actId="47"/>
        <pc:sldMkLst>
          <pc:docMk/>
          <pc:sldMk cId="4170680733" sldId="286"/>
        </pc:sldMkLst>
        <pc:spChg chg="add del mod">
          <ac:chgData name="SANJAY DANDONA" userId="1e13a51788c06a08" providerId="LiveId" clId="{F8FE152E-821A-4054-B7F2-EEDD2E74F855}" dt="2025-12-18T11:35:34.037" v="2430"/>
          <ac:spMkLst>
            <pc:docMk/>
            <pc:sldMk cId="4170680733" sldId="286"/>
            <ac:spMk id="3" creationId="{9290C409-B63E-5A8F-AEB4-05BFC34A58EE}"/>
          </ac:spMkLst>
        </pc:spChg>
      </pc:sldChg>
      <pc:sldChg chg="addSp delSp modSp new del mod">
        <pc:chgData name="SANJAY DANDONA" userId="1e13a51788c06a08" providerId="LiveId" clId="{F8FE152E-821A-4054-B7F2-EEDD2E74F855}" dt="2025-12-18T09:45:51.086" v="2005" actId="47"/>
        <pc:sldMkLst>
          <pc:docMk/>
          <pc:sldMk cId="2879730417" sldId="294"/>
        </pc:sldMkLst>
        <pc:spChg chg="add del mod">
          <ac:chgData name="SANJAY DANDONA" userId="1e13a51788c06a08" providerId="LiveId" clId="{F8FE152E-821A-4054-B7F2-EEDD2E74F855}" dt="2025-12-18T09:42:51.290" v="1971"/>
          <ac:spMkLst>
            <pc:docMk/>
            <pc:sldMk cId="2879730417" sldId="294"/>
            <ac:spMk id="3" creationId="{0FD7C27F-3D08-544A-6F2A-D48326DC8A88}"/>
          </ac:spMkLst>
        </pc:spChg>
      </pc:sldChg>
      <pc:sldChg chg="addSp modSp new mod">
        <pc:chgData name="SANJAY DANDONA" userId="1e13a51788c06a08" providerId="LiveId" clId="{F8FE152E-821A-4054-B7F2-EEDD2E74F855}" dt="2025-12-18T11:43:50.644" v="2490" actId="255"/>
        <pc:sldMkLst>
          <pc:docMk/>
          <pc:sldMk cId="777034070" sldId="295"/>
        </pc:sldMkLst>
        <pc:spChg chg="add mod">
          <ac:chgData name="SANJAY DANDONA" userId="1e13a51788c06a08" providerId="LiveId" clId="{F8FE152E-821A-4054-B7F2-EEDD2E74F855}" dt="2025-12-18T11:43:50.644" v="2490" actId="255"/>
          <ac:spMkLst>
            <pc:docMk/>
            <pc:sldMk cId="777034070" sldId="295"/>
            <ac:spMk id="3" creationId="{F92FD91D-BAB5-F5E2-781F-94E6038002CF}"/>
          </ac:spMkLst>
        </pc:spChg>
        <pc:spChg chg="add mod">
          <ac:chgData name="SANJAY DANDONA" userId="1e13a51788c06a08" providerId="LiveId" clId="{F8FE152E-821A-4054-B7F2-EEDD2E74F855}" dt="2025-12-18T09:41:13.204" v="1965" actId="120"/>
          <ac:spMkLst>
            <pc:docMk/>
            <pc:sldMk cId="777034070" sldId="295"/>
            <ac:spMk id="7" creationId="{B0A8341A-1797-D5D3-1054-68C945467A17}"/>
          </ac:spMkLst>
        </pc:spChg>
      </pc:sldChg>
      <pc:sldChg chg="addSp modSp new mod">
        <pc:chgData name="SANJAY DANDONA" userId="1e13a51788c06a08" providerId="LiveId" clId="{F8FE152E-821A-4054-B7F2-EEDD2E74F855}" dt="2025-12-18T11:44:20.738" v="2492" actId="115"/>
        <pc:sldMkLst>
          <pc:docMk/>
          <pc:sldMk cId="3669780844" sldId="296"/>
        </pc:sldMkLst>
        <pc:spChg chg="add mod">
          <ac:chgData name="SANJAY DANDONA" userId="1e13a51788c06a08" providerId="LiveId" clId="{F8FE152E-821A-4054-B7F2-EEDD2E74F855}" dt="2025-12-18T11:44:20.738" v="2492" actId="115"/>
          <ac:spMkLst>
            <pc:docMk/>
            <pc:sldMk cId="3669780844" sldId="296"/>
            <ac:spMk id="5" creationId="{975A54D3-CE57-1067-AA34-892C71FB5891}"/>
          </ac:spMkLst>
        </pc:spChg>
        <pc:spChg chg="add mod">
          <ac:chgData name="SANJAY DANDONA" userId="1e13a51788c06a08" providerId="LiveId" clId="{F8FE152E-821A-4054-B7F2-EEDD2E74F855}" dt="2025-12-18T09:46:12.695" v="2006" actId="1076"/>
          <ac:spMkLst>
            <pc:docMk/>
            <pc:sldMk cId="3669780844" sldId="296"/>
            <ac:spMk id="7" creationId="{589563DF-3F3A-B0E3-7B6A-78BBDE635D7A}"/>
          </ac:spMkLst>
        </pc:spChg>
      </pc:sldChg>
      <pc:sldChg chg="addSp modSp new mod">
        <pc:chgData name="SANJAY DANDONA" userId="1e13a51788c06a08" providerId="LiveId" clId="{F8FE152E-821A-4054-B7F2-EEDD2E74F855}" dt="2025-12-18T11:44:41.726" v="2494" actId="115"/>
        <pc:sldMkLst>
          <pc:docMk/>
          <pc:sldMk cId="3481168753" sldId="297"/>
        </pc:sldMkLst>
        <pc:spChg chg="add mod">
          <ac:chgData name="SANJAY DANDONA" userId="1e13a51788c06a08" providerId="LiveId" clId="{F8FE152E-821A-4054-B7F2-EEDD2E74F855}" dt="2025-12-18T11:44:41.726" v="2494" actId="115"/>
          <ac:spMkLst>
            <pc:docMk/>
            <pc:sldMk cId="3481168753" sldId="297"/>
            <ac:spMk id="5" creationId="{69061A62-8062-0388-AECE-4CFE2FB68EBF}"/>
          </ac:spMkLst>
        </pc:spChg>
        <pc:spChg chg="add mod">
          <ac:chgData name="SANJAY DANDONA" userId="1e13a51788c06a08" providerId="LiveId" clId="{F8FE152E-821A-4054-B7F2-EEDD2E74F855}" dt="2025-12-18T09:38:38.273" v="1923" actId="20577"/>
          <ac:spMkLst>
            <pc:docMk/>
            <pc:sldMk cId="3481168753" sldId="297"/>
            <ac:spMk id="7" creationId="{1E96BCA9-3375-9DA8-AE80-800BDF16FDE8}"/>
          </ac:spMkLst>
        </pc:spChg>
      </pc:sldChg>
      <pc:sldChg chg="addSp delSp modSp new mod">
        <pc:chgData name="SANJAY DANDONA" userId="1e13a51788c06a08" providerId="LiveId" clId="{F8FE152E-821A-4054-B7F2-EEDD2E74F855}" dt="2025-12-18T11:44:56.920" v="2495" actId="115"/>
        <pc:sldMkLst>
          <pc:docMk/>
          <pc:sldMk cId="13625401" sldId="298"/>
        </pc:sldMkLst>
        <pc:spChg chg="add mod">
          <ac:chgData name="SANJAY DANDONA" userId="1e13a51788c06a08" providerId="LiveId" clId="{F8FE152E-821A-4054-B7F2-EEDD2E74F855}" dt="2025-12-18T11:44:56.920" v="2495" actId="115"/>
          <ac:spMkLst>
            <pc:docMk/>
            <pc:sldMk cId="13625401" sldId="298"/>
            <ac:spMk id="5" creationId="{1C7704AA-4FBE-21E9-E530-FF72DF2761BD}"/>
          </ac:spMkLst>
        </pc:spChg>
        <pc:spChg chg="add mod">
          <ac:chgData name="SANJAY DANDONA" userId="1e13a51788c06a08" providerId="LiveId" clId="{F8FE152E-821A-4054-B7F2-EEDD2E74F855}" dt="2025-12-18T09:46:27.595" v="2007" actId="1076"/>
          <ac:spMkLst>
            <pc:docMk/>
            <pc:sldMk cId="13625401" sldId="298"/>
            <ac:spMk id="9" creationId="{BA2AD0AE-5E7F-C4D5-A171-5E3DB6AAF003}"/>
          </ac:spMkLst>
        </pc:spChg>
      </pc:sldChg>
      <pc:sldChg chg="new del">
        <pc:chgData name="SANJAY DANDONA" userId="1e13a51788c06a08" providerId="LiveId" clId="{F8FE152E-821A-4054-B7F2-EEDD2E74F855}" dt="2025-12-18T09:12:04.077" v="1630" actId="47"/>
        <pc:sldMkLst>
          <pc:docMk/>
          <pc:sldMk cId="1173654005" sldId="299"/>
        </pc:sldMkLst>
      </pc:sldChg>
      <pc:sldChg chg="addSp modSp new mod">
        <pc:chgData name="SANJAY DANDONA" userId="1e13a51788c06a08" providerId="LiveId" clId="{F8FE152E-821A-4054-B7F2-EEDD2E74F855}" dt="2025-12-05T17:29:17.265" v="1002" actId="1076"/>
        <pc:sldMkLst>
          <pc:docMk/>
          <pc:sldMk cId="2620563360" sldId="302"/>
        </pc:sldMkLst>
        <pc:picChg chg="add mod">
          <ac:chgData name="SANJAY DANDONA" userId="1e13a51788c06a08" providerId="LiveId" clId="{F8FE152E-821A-4054-B7F2-EEDD2E74F855}" dt="2025-12-05T17:29:17.265" v="1002" actId="1076"/>
          <ac:picMkLst>
            <pc:docMk/>
            <pc:sldMk cId="2620563360" sldId="302"/>
            <ac:picMk id="7" creationId="{9349F5EA-AB18-D5EC-9BFD-6AAB83E3F3BA}"/>
          </ac:picMkLst>
        </pc:picChg>
      </pc:sldChg>
      <pc:sldChg chg="addSp modSp new">
        <pc:chgData name="SANJAY DANDONA" userId="1e13a51788c06a08" providerId="LiveId" clId="{F8FE152E-821A-4054-B7F2-EEDD2E74F855}" dt="2025-12-05T17:29:58.938" v="1003"/>
        <pc:sldMkLst>
          <pc:docMk/>
          <pc:sldMk cId="1779409023" sldId="303"/>
        </pc:sldMkLst>
        <pc:picChg chg="add mod">
          <ac:chgData name="SANJAY DANDONA" userId="1e13a51788c06a08" providerId="LiveId" clId="{F8FE152E-821A-4054-B7F2-EEDD2E74F855}" dt="2025-12-05T17:29:58.938" v="1003"/>
          <ac:picMkLst>
            <pc:docMk/>
            <pc:sldMk cId="1779409023" sldId="303"/>
            <ac:picMk id="5" creationId="{C0C50F04-4B7F-49C7-33D9-5FE556123287}"/>
          </ac:picMkLst>
        </pc:picChg>
      </pc:sldChg>
      <pc:sldChg chg="modSp new mod">
        <pc:chgData name="SANJAY DANDONA" userId="1e13a51788c06a08" providerId="LiveId" clId="{F8FE152E-821A-4054-B7F2-EEDD2E74F855}" dt="2025-12-18T11:45:04.728" v="2496" actId="115"/>
        <pc:sldMkLst>
          <pc:docMk/>
          <pc:sldMk cId="3617387154" sldId="304"/>
        </pc:sldMkLst>
        <pc:spChg chg="mod">
          <ac:chgData name="SANJAY DANDONA" userId="1e13a51788c06a08" providerId="LiveId" clId="{F8FE152E-821A-4054-B7F2-EEDD2E74F855}" dt="2025-12-18T11:45:04.728" v="2496" actId="115"/>
          <ac:spMkLst>
            <pc:docMk/>
            <pc:sldMk cId="3617387154" sldId="304"/>
            <ac:spMk id="2" creationId="{598EC5B2-495B-A639-A3AA-07D28424F751}"/>
          </ac:spMkLst>
        </pc:spChg>
        <pc:spChg chg="mod">
          <ac:chgData name="SANJAY DANDONA" userId="1e13a51788c06a08" providerId="LiveId" clId="{F8FE152E-821A-4054-B7F2-EEDD2E74F855}" dt="2025-12-18T09:36:50.215" v="1907" actId="20577"/>
          <ac:spMkLst>
            <pc:docMk/>
            <pc:sldMk cId="3617387154" sldId="304"/>
            <ac:spMk id="3" creationId="{0F25F325-49DF-CE0A-A139-508D3BA6B732}"/>
          </ac:spMkLst>
        </pc:spChg>
      </pc:sldChg>
      <pc:sldChg chg="modSp new mod">
        <pc:chgData name="SANJAY DANDONA" userId="1e13a51788c06a08" providerId="LiveId" clId="{F8FE152E-821A-4054-B7F2-EEDD2E74F855}" dt="2025-12-18T11:45:29.771" v="2499" actId="115"/>
        <pc:sldMkLst>
          <pc:docMk/>
          <pc:sldMk cId="4248533597" sldId="305"/>
        </pc:sldMkLst>
        <pc:spChg chg="mod">
          <ac:chgData name="SANJAY DANDONA" userId="1e13a51788c06a08" providerId="LiveId" clId="{F8FE152E-821A-4054-B7F2-EEDD2E74F855}" dt="2025-12-18T11:45:29.771" v="2499" actId="115"/>
          <ac:spMkLst>
            <pc:docMk/>
            <pc:sldMk cId="4248533597" sldId="305"/>
            <ac:spMk id="2" creationId="{D62AEC2C-85F1-97C0-39EA-E41965BA6869}"/>
          </ac:spMkLst>
        </pc:spChg>
        <pc:spChg chg="mod">
          <ac:chgData name="SANJAY DANDONA" userId="1e13a51788c06a08" providerId="LiveId" clId="{F8FE152E-821A-4054-B7F2-EEDD2E74F855}" dt="2025-12-18T09:54:20.496" v="2072" actId="20577"/>
          <ac:spMkLst>
            <pc:docMk/>
            <pc:sldMk cId="4248533597" sldId="305"/>
            <ac:spMk id="3" creationId="{EBAA659A-4803-6693-B578-B622B8FD270F}"/>
          </ac:spMkLst>
        </pc:spChg>
        <pc:spChg chg="mod">
          <ac:chgData name="SANJAY DANDONA" userId="1e13a51788c06a08" providerId="LiveId" clId="{F8FE152E-821A-4054-B7F2-EEDD2E74F855}" dt="2025-12-18T09:31:21.751" v="1837" actId="20577"/>
          <ac:spMkLst>
            <pc:docMk/>
            <pc:sldMk cId="4248533597" sldId="305"/>
            <ac:spMk id="4" creationId="{99F4B954-B122-C0F4-6D09-A0CC01ADC80B}"/>
          </ac:spMkLst>
        </pc:spChg>
      </pc:sldChg>
      <pc:sldChg chg="modSp new mod">
        <pc:chgData name="SANJAY DANDONA" userId="1e13a51788c06a08" providerId="LiveId" clId="{F8FE152E-821A-4054-B7F2-EEDD2E74F855}" dt="2025-12-18T11:45:46.072" v="2501" actId="115"/>
        <pc:sldMkLst>
          <pc:docMk/>
          <pc:sldMk cId="2179338059" sldId="306"/>
        </pc:sldMkLst>
        <pc:spChg chg="mod">
          <ac:chgData name="SANJAY DANDONA" userId="1e13a51788c06a08" providerId="LiveId" clId="{F8FE152E-821A-4054-B7F2-EEDD2E74F855}" dt="2025-12-18T11:45:46.072" v="2501" actId="115"/>
          <ac:spMkLst>
            <pc:docMk/>
            <pc:sldMk cId="2179338059" sldId="306"/>
            <ac:spMk id="2" creationId="{84D08EAF-58A9-A37C-28AF-F8FDE999254D}"/>
          </ac:spMkLst>
        </pc:spChg>
        <pc:spChg chg="mod">
          <ac:chgData name="SANJAY DANDONA" userId="1e13a51788c06a08" providerId="LiveId" clId="{F8FE152E-821A-4054-B7F2-EEDD2E74F855}" dt="2025-12-18T09:52:54.395" v="2061" actId="20577"/>
          <ac:spMkLst>
            <pc:docMk/>
            <pc:sldMk cId="2179338059" sldId="306"/>
            <ac:spMk id="3" creationId="{561B4500-C4B7-9090-F231-1131011D8499}"/>
          </ac:spMkLst>
        </pc:spChg>
      </pc:sldChg>
      <pc:sldChg chg="modSp new mod">
        <pc:chgData name="SANJAY DANDONA" userId="1e13a51788c06a08" providerId="LiveId" clId="{F8FE152E-821A-4054-B7F2-EEDD2E74F855}" dt="2025-12-18T11:45:24.332" v="2498" actId="115"/>
        <pc:sldMkLst>
          <pc:docMk/>
          <pc:sldMk cId="4002885137" sldId="307"/>
        </pc:sldMkLst>
        <pc:spChg chg="mod">
          <ac:chgData name="SANJAY DANDONA" userId="1e13a51788c06a08" providerId="LiveId" clId="{F8FE152E-821A-4054-B7F2-EEDD2E74F855}" dt="2025-12-18T11:45:24.332" v="2498" actId="115"/>
          <ac:spMkLst>
            <pc:docMk/>
            <pc:sldMk cId="4002885137" sldId="307"/>
            <ac:spMk id="2" creationId="{49536E46-3AF1-423F-82D8-B00A9AAE0413}"/>
          </ac:spMkLst>
        </pc:spChg>
        <pc:spChg chg="mod">
          <ac:chgData name="SANJAY DANDONA" userId="1e13a51788c06a08" providerId="LiveId" clId="{F8FE152E-821A-4054-B7F2-EEDD2E74F855}" dt="2025-12-18T09:33:27.797" v="1867" actId="12"/>
          <ac:spMkLst>
            <pc:docMk/>
            <pc:sldMk cId="4002885137" sldId="307"/>
            <ac:spMk id="3" creationId="{43706E00-28D2-16F0-AB15-AAE2BCAA2EF5}"/>
          </ac:spMkLst>
        </pc:spChg>
      </pc:sldChg>
      <pc:sldChg chg="modSp new mod">
        <pc:chgData name="SANJAY DANDONA" userId="1e13a51788c06a08" providerId="LiveId" clId="{F8FE152E-821A-4054-B7F2-EEDD2E74F855}" dt="2025-12-18T11:45:12.035" v="2497" actId="115"/>
        <pc:sldMkLst>
          <pc:docMk/>
          <pc:sldMk cId="3072709708" sldId="308"/>
        </pc:sldMkLst>
        <pc:spChg chg="mod">
          <ac:chgData name="SANJAY DANDONA" userId="1e13a51788c06a08" providerId="LiveId" clId="{F8FE152E-821A-4054-B7F2-EEDD2E74F855}" dt="2025-12-18T11:45:12.035" v="2497" actId="115"/>
          <ac:spMkLst>
            <pc:docMk/>
            <pc:sldMk cId="3072709708" sldId="308"/>
            <ac:spMk id="2" creationId="{787C55C2-0D67-040D-93F8-D0E620DBBB20}"/>
          </ac:spMkLst>
        </pc:spChg>
        <pc:spChg chg="mod">
          <ac:chgData name="SANJAY DANDONA" userId="1e13a51788c06a08" providerId="LiveId" clId="{F8FE152E-821A-4054-B7F2-EEDD2E74F855}" dt="2025-12-18T09:34:17.580" v="1877" actId="255"/>
          <ac:spMkLst>
            <pc:docMk/>
            <pc:sldMk cId="3072709708" sldId="308"/>
            <ac:spMk id="3" creationId="{FAF97F75-5943-BC4B-0E10-2FD7F5EC4C3F}"/>
          </ac:spMkLst>
        </pc:spChg>
      </pc:sldChg>
      <pc:sldChg chg="modSp new mod">
        <pc:chgData name="SANJAY DANDONA" userId="1e13a51788c06a08" providerId="LiveId" clId="{F8FE152E-821A-4054-B7F2-EEDD2E74F855}" dt="2025-12-18T11:45:35.503" v="2500" actId="115"/>
        <pc:sldMkLst>
          <pc:docMk/>
          <pc:sldMk cId="443745371" sldId="309"/>
        </pc:sldMkLst>
        <pc:spChg chg="mod">
          <ac:chgData name="SANJAY DANDONA" userId="1e13a51788c06a08" providerId="LiveId" clId="{F8FE152E-821A-4054-B7F2-EEDD2E74F855}" dt="2025-12-18T11:45:35.503" v="2500" actId="115"/>
          <ac:spMkLst>
            <pc:docMk/>
            <pc:sldMk cId="443745371" sldId="309"/>
            <ac:spMk id="2" creationId="{FB94DFDA-13D9-7A5C-C7FC-B76D51082611}"/>
          </ac:spMkLst>
        </pc:spChg>
        <pc:spChg chg="mod">
          <ac:chgData name="SANJAY DANDONA" userId="1e13a51788c06a08" providerId="LiveId" clId="{F8FE152E-821A-4054-B7F2-EEDD2E74F855}" dt="2025-12-18T09:53:22.930" v="2063" actId="14100"/>
          <ac:spMkLst>
            <pc:docMk/>
            <pc:sldMk cId="443745371" sldId="309"/>
            <ac:spMk id="3" creationId="{42D62E16-B786-D813-CC9D-9696635D7311}"/>
          </ac:spMkLst>
        </pc:spChg>
      </pc:sldChg>
      <pc:sldChg chg="modSp new mod">
        <pc:chgData name="SANJAY DANDONA" userId="1e13a51788c06a08" providerId="LiveId" clId="{F8FE152E-821A-4054-B7F2-EEDD2E74F855}" dt="2025-12-18T11:46:28.893" v="2506" actId="115"/>
        <pc:sldMkLst>
          <pc:docMk/>
          <pc:sldMk cId="2050989427" sldId="310"/>
        </pc:sldMkLst>
        <pc:spChg chg="mod">
          <ac:chgData name="SANJAY DANDONA" userId="1e13a51788c06a08" providerId="LiveId" clId="{F8FE152E-821A-4054-B7F2-EEDD2E74F855}" dt="2025-12-18T11:46:28.893" v="2506" actId="115"/>
          <ac:spMkLst>
            <pc:docMk/>
            <pc:sldMk cId="2050989427" sldId="310"/>
            <ac:spMk id="2" creationId="{323E608A-FA05-AAE3-CB91-B6F700D7F55C}"/>
          </ac:spMkLst>
        </pc:spChg>
        <pc:spChg chg="mod">
          <ac:chgData name="SANJAY DANDONA" userId="1e13a51788c06a08" providerId="LiveId" clId="{F8FE152E-821A-4054-B7F2-EEDD2E74F855}" dt="2025-12-18T09:17:56.280" v="1661" actId="255"/>
          <ac:spMkLst>
            <pc:docMk/>
            <pc:sldMk cId="2050989427" sldId="310"/>
            <ac:spMk id="3" creationId="{29F2BFE4-D0BE-58F1-1A6F-547D8A75DDB6}"/>
          </ac:spMkLst>
        </pc:spChg>
      </pc:sldChg>
      <pc:sldChg chg="modSp new mod ord">
        <pc:chgData name="SANJAY DANDONA" userId="1e13a51788c06a08" providerId="LiveId" clId="{F8FE152E-821A-4054-B7F2-EEDD2E74F855}" dt="2025-12-18T11:46:14.778" v="2505" actId="115"/>
        <pc:sldMkLst>
          <pc:docMk/>
          <pc:sldMk cId="636955512" sldId="311"/>
        </pc:sldMkLst>
        <pc:spChg chg="mod">
          <ac:chgData name="SANJAY DANDONA" userId="1e13a51788c06a08" providerId="LiveId" clId="{F8FE152E-821A-4054-B7F2-EEDD2E74F855}" dt="2025-12-18T11:46:14.778" v="2505" actId="115"/>
          <ac:spMkLst>
            <pc:docMk/>
            <pc:sldMk cId="636955512" sldId="311"/>
            <ac:spMk id="2" creationId="{EFF3FEE6-A4E3-A55E-0A6B-E8EDEE4EE960}"/>
          </ac:spMkLst>
        </pc:spChg>
        <pc:spChg chg="mod">
          <ac:chgData name="SANJAY DANDONA" userId="1e13a51788c06a08" providerId="LiveId" clId="{F8FE152E-821A-4054-B7F2-EEDD2E74F855}" dt="2025-12-18T09:52:22.874" v="2059" actId="20577"/>
          <ac:spMkLst>
            <pc:docMk/>
            <pc:sldMk cId="636955512" sldId="311"/>
            <ac:spMk id="3" creationId="{78262D73-EA81-9316-D61F-F05F17DF362B}"/>
          </ac:spMkLst>
        </pc:spChg>
      </pc:sldChg>
      <pc:sldChg chg="modSp new del mod">
        <pc:chgData name="SANJAY DANDONA" userId="1e13a51788c06a08" providerId="LiveId" clId="{F8FE152E-821A-4054-B7F2-EEDD2E74F855}" dt="2025-12-18T09:27:29.626" v="1785" actId="47"/>
        <pc:sldMkLst>
          <pc:docMk/>
          <pc:sldMk cId="695418368" sldId="312"/>
        </pc:sldMkLst>
        <pc:spChg chg="mod">
          <ac:chgData name="SANJAY DANDONA" userId="1e13a51788c06a08" providerId="LiveId" clId="{F8FE152E-821A-4054-B7F2-EEDD2E74F855}" dt="2025-12-18T09:23:46.089" v="1734" actId="21"/>
          <ac:spMkLst>
            <pc:docMk/>
            <pc:sldMk cId="695418368" sldId="312"/>
            <ac:spMk id="2" creationId="{A983247F-59D3-C47E-48B6-99A3F983E885}"/>
          </ac:spMkLst>
        </pc:spChg>
        <pc:spChg chg="mod">
          <ac:chgData name="SANJAY DANDONA" userId="1e13a51788c06a08" providerId="LiveId" clId="{F8FE152E-821A-4054-B7F2-EEDD2E74F855}" dt="2025-12-18T09:25:01.395" v="1739" actId="21"/>
          <ac:spMkLst>
            <pc:docMk/>
            <pc:sldMk cId="695418368" sldId="312"/>
            <ac:spMk id="3" creationId="{01A42D61-2634-0D63-B3FB-7332467F7BC3}"/>
          </ac:spMkLst>
        </pc:spChg>
      </pc:sldChg>
      <pc:sldChg chg="modSp new del mod">
        <pc:chgData name="SANJAY DANDONA" userId="1e13a51788c06a08" providerId="LiveId" clId="{F8FE152E-821A-4054-B7F2-EEDD2E74F855}" dt="2025-12-18T09:11:57.388" v="1628" actId="47"/>
        <pc:sldMkLst>
          <pc:docMk/>
          <pc:sldMk cId="843201702" sldId="313"/>
        </pc:sldMkLst>
        <pc:spChg chg="mod">
          <ac:chgData name="SANJAY DANDONA" userId="1e13a51788c06a08" providerId="LiveId" clId="{F8FE152E-821A-4054-B7F2-EEDD2E74F855}" dt="2025-12-18T08:44:15.005" v="1432" actId="21"/>
          <ac:spMkLst>
            <pc:docMk/>
            <pc:sldMk cId="843201702" sldId="313"/>
            <ac:spMk id="2" creationId="{2F64FC2E-45E6-6DA0-65DD-69570534A90F}"/>
          </ac:spMkLst>
        </pc:spChg>
        <pc:spChg chg="mod">
          <ac:chgData name="SANJAY DANDONA" userId="1e13a51788c06a08" providerId="LiveId" clId="{F8FE152E-821A-4054-B7F2-EEDD2E74F855}" dt="2025-12-18T08:46:04.301" v="1442" actId="21"/>
          <ac:spMkLst>
            <pc:docMk/>
            <pc:sldMk cId="843201702" sldId="313"/>
            <ac:spMk id="3" creationId="{FB4C0EAE-F00F-607D-F2B8-06DB89146549}"/>
          </ac:spMkLst>
        </pc:spChg>
      </pc:sldChg>
      <pc:sldChg chg="addSp modSp new mod">
        <pc:chgData name="SANJAY DANDONA" userId="1e13a51788c06a08" providerId="LiveId" clId="{F8FE152E-821A-4054-B7F2-EEDD2E74F855}" dt="2025-12-05T17:32:03.945" v="1017" actId="14100"/>
        <pc:sldMkLst>
          <pc:docMk/>
          <pc:sldMk cId="1446674378" sldId="314"/>
        </pc:sldMkLst>
        <pc:picChg chg="add mod">
          <ac:chgData name="SANJAY DANDONA" userId="1e13a51788c06a08" providerId="LiveId" clId="{F8FE152E-821A-4054-B7F2-EEDD2E74F855}" dt="2025-12-05T17:32:03.945" v="1017" actId="14100"/>
          <ac:picMkLst>
            <pc:docMk/>
            <pc:sldMk cId="1446674378" sldId="314"/>
            <ac:picMk id="7" creationId="{D491E561-135E-DCB8-81DB-49C752A2539E}"/>
          </ac:picMkLst>
        </pc:picChg>
      </pc:sldChg>
      <pc:sldChg chg="addSp modSp new mod">
        <pc:chgData name="SANJAY DANDONA" userId="1e13a51788c06a08" providerId="LiveId" clId="{F8FE152E-821A-4054-B7F2-EEDD2E74F855}" dt="2025-12-05T17:32:57.269" v="1020" actId="14100"/>
        <pc:sldMkLst>
          <pc:docMk/>
          <pc:sldMk cId="2690999152" sldId="315"/>
        </pc:sldMkLst>
        <pc:picChg chg="add mod">
          <ac:chgData name="SANJAY DANDONA" userId="1e13a51788c06a08" providerId="LiveId" clId="{F8FE152E-821A-4054-B7F2-EEDD2E74F855}" dt="2025-12-05T17:32:57.269" v="1020" actId="14100"/>
          <ac:picMkLst>
            <pc:docMk/>
            <pc:sldMk cId="2690999152" sldId="315"/>
            <ac:picMk id="7" creationId="{D4DE1951-C0F1-CDAE-F447-7C584CDB663B}"/>
          </ac:picMkLst>
        </pc:picChg>
      </pc:sldChg>
      <pc:sldChg chg="addSp modSp new mod">
        <pc:chgData name="SANJAY DANDONA" userId="1e13a51788c06a08" providerId="LiveId" clId="{F8FE152E-821A-4054-B7F2-EEDD2E74F855}" dt="2025-12-05T17:33:44.744" v="1026" actId="22"/>
        <pc:sldMkLst>
          <pc:docMk/>
          <pc:sldMk cId="2954153795" sldId="316"/>
        </pc:sldMkLst>
        <pc:spChg chg="add">
          <ac:chgData name="SANJAY DANDONA" userId="1e13a51788c06a08" providerId="LiveId" clId="{F8FE152E-821A-4054-B7F2-EEDD2E74F855}" dt="2025-12-05T17:33:44.744" v="1026" actId="22"/>
          <ac:spMkLst>
            <pc:docMk/>
            <pc:sldMk cId="2954153795" sldId="316"/>
            <ac:spMk id="9" creationId="{CAB8D2BC-C803-58DD-FBD3-9CE6A2FD58FF}"/>
          </ac:spMkLst>
        </pc:spChg>
        <pc:picChg chg="add mod">
          <ac:chgData name="SANJAY DANDONA" userId="1e13a51788c06a08" providerId="LiveId" clId="{F8FE152E-821A-4054-B7F2-EEDD2E74F855}" dt="2025-12-05T17:33:35.283" v="1025" actId="14100"/>
          <ac:picMkLst>
            <pc:docMk/>
            <pc:sldMk cId="2954153795" sldId="316"/>
            <ac:picMk id="7" creationId="{626A6BAC-50CF-40D3-4B20-DA27E138B7A8}"/>
          </ac:picMkLst>
        </pc:picChg>
      </pc:sldChg>
      <pc:sldChg chg="addSp modSp new mod">
        <pc:chgData name="SANJAY DANDONA" userId="1e13a51788c06a08" providerId="LiveId" clId="{F8FE152E-821A-4054-B7F2-EEDD2E74F855}" dt="2025-12-05T17:34:23.158" v="1031" actId="14100"/>
        <pc:sldMkLst>
          <pc:docMk/>
          <pc:sldMk cId="34140646" sldId="317"/>
        </pc:sldMkLst>
        <pc:picChg chg="add mod">
          <ac:chgData name="SANJAY DANDONA" userId="1e13a51788c06a08" providerId="LiveId" clId="{F8FE152E-821A-4054-B7F2-EEDD2E74F855}" dt="2025-12-05T17:34:23.158" v="1031" actId="14100"/>
          <ac:picMkLst>
            <pc:docMk/>
            <pc:sldMk cId="34140646" sldId="317"/>
            <ac:picMk id="7" creationId="{4E89AE3D-AF86-7B4E-81A6-B0B203C77A59}"/>
          </ac:picMkLst>
        </pc:picChg>
      </pc:sldChg>
      <pc:sldChg chg="addSp modSp new mod">
        <pc:chgData name="SANJAY DANDONA" userId="1e13a51788c06a08" providerId="LiveId" clId="{F8FE152E-821A-4054-B7F2-EEDD2E74F855}" dt="2025-12-05T17:35:10.082" v="1035" actId="14100"/>
        <pc:sldMkLst>
          <pc:docMk/>
          <pc:sldMk cId="394345610" sldId="318"/>
        </pc:sldMkLst>
        <pc:picChg chg="add mod">
          <ac:chgData name="SANJAY DANDONA" userId="1e13a51788c06a08" providerId="LiveId" clId="{F8FE152E-821A-4054-B7F2-EEDD2E74F855}" dt="2025-12-05T17:35:10.082" v="1035" actId="14100"/>
          <ac:picMkLst>
            <pc:docMk/>
            <pc:sldMk cId="394345610" sldId="318"/>
            <ac:picMk id="7" creationId="{E9844ED6-78F6-875A-EE30-891195834F51}"/>
          </ac:picMkLst>
        </pc:picChg>
      </pc:sldChg>
      <pc:sldChg chg="addSp modSp new mod">
        <pc:chgData name="SANJAY DANDONA" userId="1e13a51788c06a08" providerId="LiveId" clId="{F8FE152E-821A-4054-B7F2-EEDD2E74F855}" dt="2025-12-05T17:31:19.982" v="1012" actId="1076"/>
        <pc:sldMkLst>
          <pc:docMk/>
          <pc:sldMk cId="3478178360" sldId="319"/>
        </pc:sldMkLst>
        <pc:picChg chg="add mod">
          <ac:chgData name="SANJAY DANDONA" userId="1e13a51788c06a08" providerId="LiveId" clId="{F8FE152E-821A-4054-B7F2-EEDD2E74F855}" dt="2025-12-05T17:31:19.982" v="1012" actId="1076"/>
          <ac:picMkLst>
            <pc:docMk/>
            <pc:sldMk cId="3478178360" sldId="319"/>
            <ac:picMk id="7" creationId="{08ED2CC3-E591-EBDB-3EC0-707ADDB62ACA}"/>
          </ac:picMkLst>
        </pc:picChg>
      </pc:sldChg>
      <pc:sldChg chg="addSp modSp new mod">
        <pc:chgData name="SANJAY DANDONA" userId="1e13a51788c06a08" providerId="LiveId" clId="{F8FE152E-821A-4054-B7F2-EEDD2E74F855}" dt="2025-12-05T17:35:48.531" v="1040" actId="14100"/>
        <pc:sldMkLst>
          <pc:docMk/>
          <pc:sldMk cId="1745827559" sldId="320"/>
        </pc:sldMkLst>
        <pc:picChg chg="add mod">
          <ac:chgData name="SANJAY DANDONA" userId="1e13a51788c06a08" providerId="LiveId" clId="{F8FE152E-821A-4054-B7F2-EEDD2E74F855}" dt="2025-12-05T17:35:48.531" v="1040" actId="14100"/>
          <ac:picMkLst>
            <pc:docMk/>
            <pc:sldMk cId="1745827559" sldId="320"/>
            <ac:picMk id="7" creationId="{032B7787-5762-43C2-0F8E-FFECEECDA445}"/>
          </ac:picMkLst>
        </pc:picChg>
      </pc:sldChg>
      <pc:sldChg chg="modSp new mod">
        <pc:chgData name="SANJAY DANDONA" userId="1e13a51788c06a08" providerId="LiveId" clId="{F8FE152E-821A-4054-B7F2-EEDD2E74F855}" dt="2025-12-18T11:41:19.692" v="2477" actId="115"/>
        <pc:sldMkLst>
          <pc:docMk/>
          <pc:sldMk cId="1111435492" sldId="321"/>
        </pc:sldMkLst>
        <pc:spChg chg="mod">
          <ac:chgData name="SANJAY DANDONA" userId="1e13a51788c06a08" providerId="LiveId" clId="{F8FE152E-821A-4054-B7F2-EEDD2E74F855}" dt="2025-12-18T11:41:19.692" v="2477" actId="115"/>
          <ac:spMkLst>
            <pc:docMk/>
            <pc:sldMk cId="1111435492" sldId="321"/>
            <ac:spMk id="2" creationId="{1D43796B-F1F1-8E5E-209D-1B24221D3A2A}"/>
          </ac:spMkLst>
        </pc:spChg>
        <pc:spChg chg="mod">
          <ac:chgData name="SANJAY DANDONA" userId="1e13a51788c06a08" providerId="LiveId" clId="{F8FE152E-821A-4054-B7F2-EEDD2E74F855}" dt="2025-12-18T06:16:00.122" v="1298" actId="20577"/>
          <ac:spMkLst>
            <pc:docMk/>
            <pc:sldMk cId="1111435492" sldId="321"/>
            <ac:spMk id="3" creationId="{CA97778C-32EB-17EF-E6BD-7849694992EE}"/>
          </ac:spMkLst>
        </pc:spChg>
      </pc:sldChg>
      <pc:sldChg chg="modSp new mod">
        <pc:chgData name="SANJAY DANDONA" userId="1e13a51788c06a08" providerId="LiveId" clId="{F8FE152E-821A-4054-B7F2-EEDD2E74F855}" dt="2025-12-18T11:41:55.141" v="2478" actId="115"/>
        <pc:sldMkLst>
          <pc:docMk/>
          <pc:sldMk cId="2700297390" sldId="322"/>
        </pc:sldMkLst>
        <pc:spChg chg="mod">
          <ac:chgData name="SANJAY DANDONA" userId="1e13a51788c06a08" providerId="LiveId" clId="{F8FE152E-821A-4054-B7F2-EEDD2E74F855}" dt="2025-12-18T11:41:55.141" v="2478" actId="115"/>
          <ac:spMkLst>
            <pc:docMk/>
            <pc:sldMk cId="2700297390" sldId="322"/>
            <ac:spMk id="2" creationId="{F1BC3E58-23E0-9D53-EDB3-D88336E0B8FB}"/>
          </ac:spMkLst>
        </pc:spChg>
        <pc:spChg chg="mod">
          <ac:chgData name="SANJAY DANDONA" userId="1e13a51788c06a08" providerId="LiveId" clId="{F8FE152E-821A-4054-B7F2-EEDD2E74F855}" dt="2025-12-18T06:27:37.502" v="1413" actId="20577"/>
          <ac:spMkLst>
            <pc:docMk/>
            <pc:sldMk cId="2700297390" sldId="322"/>
            <ac:spMk id="3" creationId="{82ADE7F3-D4D4-E298-9244-A00C81C02279}"/>
          </ac:spMkLst>
        </pc:spChg>
      </pc:sldChg>
      <pc:sldChg chg="new del">
        <pc:chgData name="SANJAY DANDONA" userId="1e13a51788c06a08" providerId="LiveId" clId="{F8FE152E-821A-4054-B7F2-EEDD2E74F855}" dt="2025-12-18T06:29:40.529" v="1422" actId="47"/>
        <pc:sldMkLst>
          <pc:docMk/>
          <pc:sldMk cId="3213380265" sldId="323"/>
        </pc:sldMkLst>
      </pc:sldChg>
      <pc:sldChg chg="new del">
        <pc:chgData name="SANJAY DANDONA" userId="1e13a51788c06a08" providerId="LiveId" clId="{F8FE152E-821A-4054-B7F2-EEDD2E74F855}" dt="2025-12-18T06:28:43.922" v="1420" actId="47"/>
        <pc:sldMkLst>
          <pc:docMk/>
          <pc:sldMk cId="3847368092" sldId="324"/>
        </pc:sldMkLst>
      </pc:sldChg>
      <pc:sldChg chg="modSp new mod">
        <pc:chgData name="SANJAY DANDONA" userId="1e13a51788c06a08" providerId="LiveId" clId="{F8FE152E-821A-4054-B7F2-EEDD2E74F855}" dt="2025-12-18T11:42:01.346" v="2479" actId="115"/>
        <pc:sldMkLst>
          <pc:docMk/>
          <pc:sldMk cId="3022878248" sldId="325"/>
        </pc:sldMkLst>
        <pc:spChg chg="mod">
          <ac:chgData name="SANJAY DANDONA" userId="1e13a51788c06a08" providerId="LiveId" clId="{F8FE152E-821A-4054-B7F2-EEDD2E74F855}" dt="2025-12-18T11:42:01.346" v="2479" actId="115"/>
          <ac:spMkLst>
            <pc:docMk/>
            <pc:sldMk cId="3022878248" sldId="325"/>
            <ac:spMk id="2" creationId="{045170CC-608C-71F7-5559-9BD1393E3304}"/>
          </ac:spMkLst>
        </pc:spChg>
        <pc:spChg chg="mod">
          <ac:chgData name="SANJAY DANDONA" userId="1e13a51788c06a08" providerId="LiveId" clId="{F8FE152E-821A-4054-B7F2-EEDD2E74F855}" dt="2025-12-18T10:00:11.688" v="2116" actId="20577"/>
          <ac:spMkLst>
            <pc:docMk/>
            <pc:sldMk cId="3022878248" sldId="325"/>
            <ac:spMk id="3" creationId="{45DB89C9-EC9D-4178-4F8B-F905256AEE6E}"/>
          </ac:spMkLst>
        </pc:spChg>
      </pc:sldChg>
      <pc:sldChg chg="new del">
        <pc:chgData name="SANJAY DANDONA" userId="1e13a51788c06a08" providerId="LiveId" clId="{F8FE152E-821A-4054-B7F2-EEDD2E74F855}" dt="2025-12-18T09:12:00.655" v="1629" actId="47"/>
        <pc:sldMkLst>
          <pc:docMk/>
          <pc:sldMk cId="2975770833" sldId="326"/>
        </pc:sldMkLst>
      </pc:sldChg>
      <pc:sldChg chg="modSp new mod">
        <pc:chgData name="SANJAY DANDONA" userId="1e13a51788c06a08" providerId="LiveId" clId="{F8FE152E-821A-4054-B7F2-EEDD2E74F855}" dt="2025-12-18T11:47:26.063" v="2512" actId="115"/>
        <pc:sldMkLst>
          <pc:docMk/>
          <pc:sldMk cId="939749015" sldId="327"/>
        </pc:sldMkLst>
        <pc:spChg chg="mod">
          <ac:chgData name="SANJAY DANDONA" userId="1e13a51788c06a08" providerId="LiveId" clId="{F8FE152E-821A-4054-B7F2-EEDD2E74F855}" dt="2025-12-18T11:47:26.063" v="2512" actId="115"/>
          <ac:spMkLst>
            <pc:docMk/>
            <pc:sldMk cId="939749015" sldId="327"/>
            <ac:spMk id="2" creationId="{5FF1E3C2-3F63-2038-954E-CD5D11C6B679}"/>
          </ac:spMkLst>
        </pc:spChg>
        <pc:spChg chg="mod">
          <ac:chgData name="SANJAY DANDONA" userId="1e13a51788c06a08" providerId="LiveId" clId="{F8FE152E-821A-4054-B7F2-EEDD2E74F855}" dt="2025-12-18T11:47:20.244" v="2511" actId="12"/>
          <ac:spMkLst>
            <pc:docMk/>
            <pc:sldMk cId="939749015" sldId="327"/>
            <ac:spMk id="3" creationId="{773D9FC2-F2D0-3F6A-ECB5-559645E02300}"/>
          </ac:spMkLst>
        </pc:spChg>
      </pc:sldChg>
      <pc:sldChg chg="modSp new del mod">
        <pc:chgData name="SANJAY DANDONA" userId="1e13a51788c06a08" providerId="LiveId" clId="{F8FE152E-821A-4054-B7F2-EEDD2E74F855}" dt="2025-12-18T11:38:08.113" v="2458" actId="47"/>
        <pc:sldMkLst>
          <pc:docMk/>
          <pc:sldMk cId="1063547387" sldId="328"/>
        </pc:sldMkLst>
        <pc:spChg chg="mod">
          <ac:chgData name="SANJAY DANDONA" userId="1e13a51788c06a08" providerId="LiveId" clId="{F8FE152E-821A-4054-B7F2-EEDD2E74F855}" dt="2025-12-18T11:10:30.031" v="2243" actId="21"/>
          <ac:spMkLst>
            <pc:docMk/>
            <pc:sldMk cId="1063547387" sldId="328"/>
            <ac:spMk id="2" creationId="{8C8BACA4-80C1-0DA0-3873-751F89FE4FE0}"/>
          </ac:spMkLst>
        </pc:spChg>
        <pc:spChg chg="mod">
          <ac:chgData name="SANJAY DANDONA" userId="1e13a51788c06a08" providerId="LiveId" clId="{F8FE152E-821A-4054-B7F2-EEDD2E74F855}" dt="2025-12-18T11:11:07.092" v="2249" actId="21"/>
          <ac:spMkLst>
            <pc:docMk/>
            <pc:sldMk cId="1063547387" sldId="328"/>
            <ac:spMk id="3" creationId="{8D0BBBD5-B8CE-912E-11B6-25A788BAB586}"/>
          </ac:spMkLst>
        </pc:spChg>
      </pc:sldChg>
      <pc:sldChg chg="modSp new mod">
        <pc:chgData name="SANJAY DANDONA" userId="1e13a51788c06a08" providerId="LiveId" clId="{F8FE152E-821A-4054-B7F2-EEDD2E74F855}" dt="2025-12-18T11:45:59.049" v="2502" actId="115"/>
        <pc:sldMkLst>
          <pc:docMk/>
          <pc:sldMk cId="701708536" sldId="329"/>
        </pc:sldMkLst>
        <pc:spChg chg="mod">
          <ac:chgData name="SANJAY DANDONA" userId="1e13a51788c06a08" providerId="LiveId" clId="{F8FE152E-821A-4054-B7F2-EEDD2E74F855}" dt="2025-12-18T11:45:59.049" v="2502" actId="115"/>
          <ac:spMkLst>
            <pc:docMk/>
            <pc:sldMk cId="701708536" sldId="329"/>
            <ac:spMk id="2" creationId="{EDCE8D1D-E3B8-7A39-4F22-069069BF7D30}"/>
          </ac:spMkLst>
        </pc:spChg>
        <pc:spChg chg="mod">
          <ac:chgData name="SANJAY DANDONA" userId="1e13a51788c06a08" providerId="LiveId" clId="{F8FE152E-821A-4054-B7F2-EEDD2E74F855}" dt="2025-12-18T09:51:11.134" v="2031" actId="20577"/>
          <ac:spMkLst>
            <pc:docMk/>
            <pc:sldMk cId="701708536" sldId="329"/>
            <ac:spMk id="3" creationId="{6A6A1279-68DB-B43F-6922-CF8FF12A3157}"/>
          </ac:spMkLst>
        </pc:spChg>
      </pc:sldChg>
      <pc:sldChg chg="new del ord">
        <pc:chgData name="SANJAY DANDONA" userId="1e13a51788c06a08" providerId="LiveId" clId="{F8FE152E-821A-4054-B7F2-EEDD2E74F855}" dt="2025-12-18T09:14:16.060" v="1642" actId="47"/>
        <pc:sldMkLst>
          <pc:docMk/>
          <pc:sldMk cId="826044602" sldId="329"/>
        </pc:sldMkLst>
      </pc:sldChg>
      <pc:sldChg chg="modSp new mod">
        <pc:chgData name="SANJAY DANDONA" userId="1e13a51788c06a08" providerId="LiveId" clId="{F8FE152E-821A-4054-B7F2-EEDD2E74F855}" dt="2025-12-18T11:43:22.087" v="2488" actId="115"/>
        <pc:sldMkLst>
          <pc:docMk/>
          <pc:sldMk cId="922101059" sldId="330"/>
        </pc:sldMkLst>
        <pc:spChg chg="mod">
          <ac:chgData name="SANJAY DANDONA" userId="1e13a51788c06a08" providerId="LiveId" clId="{F8FE152E-821A-4054-B7F2-EEDD2E74F855}" dt="2025-12-18T11:43:22.087" v="2488" actId="115"/>
          <ac:spMkLst>
            <pc:docMk/>
            <pc:sldMk cId="922101059" sldId="330"/>
            <ac:spMk id="2" creationId="{9FB1CFF2-C56B-98E3-1233-46DCBBB2714E}"/>
          </ac:spMkLst>
        </pc:spChg>
        <pc:spChg chg="mod">
          <ac:chgData name="SANJAY DANDONA" userId="1e13a51788c06a08" providerId="LiveId" clId="{F8FE152E-821A-4054-B7F2-EEDD2E74F855}" dt="2025-12-18T09:45:42.489" v="2004" actId="1076"/>
          <ac:spMkLst>
            <pc:docMk/>
            <pc:sldMk cId="922101059" sldId="330"/>
            <ac:spMk id="3" creationId="{1E7FB845-D2E2-0AD6-7433-7A879F5BC461}"/>
          </ac:spMkLst>
        </pc:spChg>
      </pc:sldChg>
      <pc:sldChg chg="modSp new mod">
        <pc:chgData name="SANJAY DANDONA" userId="1e13a51788c06a08" providerId="LiveId" clId="{F8FE152E-821A-4054-B7F2-EEDD2E74F855}" dt="2025-12-19T09:00:40.363" v="2532" actId="27636"/>
        <pc:sldMkLst>
          <pc:docMk/>
          <pc:sldMk cId="3285581292" sldId="331"/>
        </pc:sldMkLst>
        <pc:spChg chg="mod">
          <ac:chgData name="SANJAY DANDONA" userId="1e13a51788c06a08" providerId="LiveId" clId="{F8FE152E-821A-4054-B7F2-EEDD2E74F855}" dt="2025-12-18T11:40:47.831" v="2475" actId="115"/>
          <ac:spMkLst>
            <pc:docMk/>
            <pc:sldMk cId="3285581292" sldId="331"/>
            <ac:spMk id="2" creationId="{BB531DA9-4103-44BE-05DB-BD811489C708}"/>
          </ac:spMkLst>
        </pc:spChg>
        <pc:spChg chg="mod">
          <ac:chgData name="SANJAY DANDONA" userId="1e13a51788c06a08" providerId="LiveId" clId="{F8FE152E-821A-4054-B7F2-EEDD2E74F855}" dt="2025-12-19T09:00:40.363" v="2532" actId="27636"/>
          <ac:spMkLst>
            <pc:docMk/>
            <pc:sldMk cId="3285581292" sldId="331"/>
            <ac:spMk id="3" creationId="{E0291C6D-57DB-89F8-ECDD-7F7AF75A585D}"/>
          </ac:spMkLst>
        </pc:spChg>
      </pc:sldChg>
      <pc:sldChg chg="modSp new mod">
        <pc:chgData name="SANJAY DANDONA" userId="1e13a51788c06a08" providerId="LiveId" clId="{F8FE152E-821A-4054-B7F2-EEDD2E74F855}" dt="2025-12-18T11:40:57.612" v="2476" actId="115"/>
        <pc:sldMkLst>
          <pc:docMk/>
          <pc:sldMk cId="1994042093" sldId="332"/>
        </pc:sldMkLst>
        <pc:spChg chg="mod">
          <ac:chgData name="SANJAY DANDONA" userId="1e13a51788c06a08" providerId="LiveId" clId="{F8FE152E-821A-4054-B7F2-EEDD2E74F855}" dt="2025-12-18T11:40:57.612" v="2476" actId="115"/>
          <ac:spMkLst>
            <pc:docMk/>
            <pc:sldMk cId="1994042093" sldId="332"/>
            <ac:spMk id="2" creationId="{99AAA9DB-EF5A-019D-09F7-E6AF256525D6}"/>
          </ac:spMkLst>
        </pc:spChg>
        <pc:spChg chg="mod">
          <ac:chgData name="SANJAY DANDONA" userId="1e13a51788c06a08" providerId="LiveId" clId="{F8FE152E-821A-4054-B7F2-EEDD2E74F855}" dt="2025-12-18T11:12:33.219" v="2262" actId="20577"/>
          <ac:spMkLst>
            <pc:docMk/>
            <pc:sldMk cId="1994042093" sldId="332"/>
            <ac:spMk id="3" creationId="{64BA8455-00D9-A82E-23BC-31A98C4A1D51}"/>
          </ac:spMkLst>
        </pc:spChg>
      </pc:sldChg>
      <pc:sldChg chg="modSp new mod">
        <pc:chgData name="SANJAY DANDONA" userId="1e13a51788c06a08" providerId="LiveId" clId="{F8FE152E-821A-4054-B7F2-EEDD2E74F855}" dt="2025-12-18T11:42:07.464" v="2480" actId="115"/>
        <pc:sldMkLst>
          <pc:docMk/>
          <pc:sldMk cId="1074087807" sldId="333"/>
        </pc:sldMkLst>
        <pc:spChg chg="mod">
          <ac:chgData name="SANJAY DANDONA" userId="1e13a51788c06a08" providerId="LiveId" clId="{F8FE152E-821A-4054-B7F2-EEDD2E74F855}" dt="2025-12-18T11:42:07.464" v="2480" actId="115"/>
          <ac:spMkLst>
            <pc:docMk/>
            <pc:sldMk cId="1074087807" sldId="333"/>
            <ac:spMk id="2" creationId="{E348C057-20E9-04F1-3F19-BC84E9EEDDC1}"/>
          </ac:spMkLst>
        </pc:spChg>
        <pc:spChg chg="mod">
          <ac:chgData name="SANJAY DANDONA" userId="1e13a51788c06a08" providerId="LiveId" clId="{F8FE152E-821A-4054-B7F2-EEDD2E74F855}" dt="2025-12-18T11:17:58.073" v="2299" actId="27636"/>
          <ac:spMkLst>
            <pc:docMk/>
            <pc:sldMk cId="1074087807" sldId="333"/>
            <ac:spMk id="3" creationId="{8AB69E74-558F-0248-FA68-7C5BE186E4F5}"/>
          </ac:spMkLst>
        </pc:spChg>
      </pc:sldChg>
      <pc:sldChg chg="modSp new mod ord">
        <pc:chgData name="SANJAY DANDONA" userId="1e13a51788c06a08" providerId="LiveId" clId="{F8FE152E-821A-4054-B7F2-EEDD2E74F855}" dt="2025-12-18T11:42:20.433" v="2481" actId="115"/>
        <pc:sldMkLst>
          <pc:docMk/>
          <pc:sldMk cId="3003686582" sldId="334"/>
        </pc:sldMkLst>
        <pc:spChg chg="mod">
          <ac:chgData name="SANJAY DANDONA" userId="1e13a51788c06a08" providerId="LiveId" clId="{F8FE152E-821A-4054-B7F2-EEDD2E74F855}" dt="2025-12-18T11:42:20.433" v="2481" actId="115"/>
          <ac:spMkLst>
            <pc:docMk/>
            <pc:sldMk cId="3003686582" sldId="334"/>
            <ac:spMk id="2" creationId="{B9C90977-D696-1926-19AA-2C9F46E424A1}"/>
          </ac:spMkLst>
        </pc:spChg>
        <pc:spChg chg="mod">
          <ac:chgData name="SANJAY DANDONA" userId="1e13a51788c06a08" providerId="LiveId" clId="{F8FE152E-821A-4054-B7F2-EEDD2E74F855}" dt="2025-12-18T11:22:10.289" v="2341" actId="20577"/>
          <ac:spMkLst>
            <pc:docMk/>
            <pc:sldMk cId="3003686582" sldId="334"/>
            <ac:spMk id="3" creationId="{BB4A27F3-04E7-0149-5230-7770DC523F0E}"/>
          </ac:spMkLst>
        </pc:spChg>
      </pc:sldChg>
      <pc:sldChg chg="modSp new mod">
        <pc:chgData name="SANJAY DANDONA" userId="1e13a51788c06a08" providerId="LiveId" clId="{F8FE152E-821A-4054-B7F2-EEDD2E74F855}" dt="2025-12-18T11:42:32.644" v="2482" actId="115"/>
        <pc:sldMkLst>
          <pc:docMk/>
          <pc:sldMk cId="1942251737" sldId="335"/>
        </pc:sldMkLst>
        <pc:spChg chg="mod">
          <ac:chgData name="SANJAY DANDONA" userId="1e13a51788c06a08" providerId="LiveId" clId="{F8FE152E-821A-4054-B7F2-EEDD2E74F855}" dt="2025-12-18T11:42:32.644" v="2482" actId="115"/>
          <ac:spMkLst>
            <pc:docMk/>
            <pc:sldMk cId="1942251737" sldId="335"/>
            <ac:spMk id="2" creationId="{C5D5037B-C4BE-325B-8029-FEBECC766BC7}"/>
          </ac:spMkLst>
        </pc:spChg>
        <pc:spChg chg="mod">
          <ac:chgData name="SANJAY DANDONA" userId="1e13a51788c06a08" providerId="LiveId" clId="{F8FE152E-821A-4054-B7F2-EEDD2E74F855}" dt="2025-12-18T11:25:13.774" v="2365" actId="20577"/>
          <ac:spMkLst>
            <pc:docMk/>
            <pc:sldMk cId="1942251737" sldId="335"/>
            <ac:spMk id="3" creationId="{6BC67EE2-EB08-1046-C031-C997278F84DF}"/>
          </ac:spMkLst>
        </pc:spChg>
      </pc:sldChg>
      <pc:sldChg chg="modSp new mod ord">
        <pc:chgData name="SANJAY DANDONA" userId="1e13a51788c06a08" providerId="LiveId" clId="{F8FE152E-821A-4054-B7F2-EEDD2E74F855}" dt="2025-12-18T11:49:48.898" v="2517"/>
        <pc:sldMkLst>
          <pc:docMk/>
          <pc:sldMk cId="1214265257" sldId="336"/>
        </pc:sldMkLst>
        <pc:spChg chg="mod">
          <ac:chgData name="SANJAY DANDONA" userId="1e13a51788c06a08" providerId="LiveId" clId="{F8FE152E-821A-4054-B7F2-EEDD2E74F855}" dt="2025-12-18T11:42:48.649" v="2485" actId="115"/>
          <ac:spMkLst>
            <pc:docMk/>
            <pc:sldMk cId="1214265257" sldId="336"/>
            <ac:spMk id="2" creationId="{868196A1-1596-B3FD-C2CE-D53D7E05DF74}"/>
          </ac:spMkLst>
        </pc:spChg>
        <pc:spChg chg="mod">
          <ac:chgData name="SANJAY DANDONA" userId="1e13a51788c06a08" providerId="LiveId" clId="{F8FE152E-821A-4054-B7F2-EEDD2E74F855}" dt="2025-12-18T11:28:18.266" v="2392" actId="20577"/>
          <ac:spMkLst>
            <pc:docMk/>
            <pc:sldMk cId="1214265257" sldId="336"/>
            <ac:spMk id="3" creationId="{3DCB0CF0-7CC8-31B2-303E-C1E8AACE4448}"/>
          </ac:spMkLst>
        </pc:spChg>
      </pc:sldChg>
      <pc:sldChg chg="modSp new mod">
        <pc:chgData name="SANJAY DANDONA" userId="1e13a51788c06a08" providerId="LiveId" clId="{F8FE152E-821A-4054-B7F2-EEDD2E74F855}" dt="2025-12-18T11:42:55.527" v="2486" actId="115"/>
        <pc:sldMkLst>
          <pc:docMk/>
          <pc:sldMk cId="1641594060" sldId="337"/>
        </pc:sldMkLst>
        <pc:spChg chg="mod">
          <ac:chgData name="SANJAY DANDONA" userId="1e13a51788c06a08" providerId="LiveId" clId="{F8FE152E-821A-4054-B7F2-EEDD2E74F855}" dt="2025-12-18T11:42:55.527" v="2486" actId="115"/>
          <ac:spMkLst>
            <pc:docMk/>
            <pc:sldMk cId="1641594060" sldId="337"/>
            <ac:spMk id="2" creationId="{1F08555D-8517-A7E0-D8D8-D1D6C134BBE8}"/>
          </ac:spMkLst>
        </pc:spChg>
        <pc:spChg chg="mod">
          <ac:chgData name="SANJAY DANDONA" userId="1e13a51788c06a08" providerId="LiveId" clId="{F8FE152E-821A-4054-B7F2-EEDD2E74F855}" dt="2025-12-18T11:33:53.251" v="2418" actId="20577"/>
          <ac:spMkLst>
            <pc:docMk/>
            <pc:sldMk cId="1641594060" sldId="337"/>
            <ac:spMk id="3" creationId="{D5FCCA60-9207-61E8-B753-3CCC9D3F991C}"/>
          </ac:spMkLst>
        </pc:spChg>
      </pc:sldChg>
      <pc:sldChg chg="new del">
        <pc:chgData name="SANJAY DANDONA" userId="1e13a51788c06a08" providerId="LiveId" clId="{F8FE152E-821A-4054-B7F2-EEDD2E74F855}" dt="2025-12-18T11:34:21.246" v="2420" actId="47"/>
        <pc:sldMkLst>
          <pc:docMk/>
          <pc:sldMk cId="452487247" sldId="338"/>
        </pc:sldMkLst>
      </pc:sldChg>
      <pc:sldChg chg="modSp new mod">
        <pc:chgData name="SANJAY DANDONA" userId="1e13a51788c06a08" providerId="LiveId" clId="{F8FE152E-821A-4054-B7F2-EEDD2E74F855}" dt="2025-12-18T11:43:05.064" v="2487" actId="115"/>
        <pc:sldMkLst>
          <pc:docMk/>
          <pc:sldMk cId="2395452754" sldId="338"/>
        </pc:sldMkLst>
        <pc:spChg chg="mod">
          <ac:chgData name="SANJAY DANDONA" userId="1e13a51788c06a08" providerId="LiveId" clId="{F8FE152E-821A-4054-B7F2-EEDD2E74F855}" dt="2025-12-18T11:43:05.064" v="2487" actId="115"/>
          <ac:spMkLst>
            <pc:docMk/>
            <pc:sldMk cId="2395452754" sldId="338"/>
            <ac:spMk id="2" creationId="{2DF3F676-9107-9761-E01C-B3ED77C74A12}"/>
          </ac:spMkLst>
        </pc:spChg>
        <pc:spChg chg="mod">
          <ac:chgData name="SANJAY DANDONA" userId="1e13a51788c06a08" providerId="LiveId" clId="{F8FE152E-821A-4054-B7F2-EEDD2E74F855}" dt="2025-12-18T11:37:22.097" v="2456" actId="20577"/>
          <ac:spMkLst>
            <pc:docMk/>
            <pc:sldMk cId="2395452754" sldId="338"/>
            <ac:spMk id="3" creationId="{8BFFE666-1F8B-0B98-C449-EFDB22E0A32D}"/>
          </ac:spMkLst>
        </pc:spChg>
      </pc:sldChg>
      <pc:sldChg chg="new del">
        <pc:chgData name="SANJAY DANDONA" userId="1e13a51788c06a08" providerId="LiveId" clId="{F8FE152E-821A-4054-B7F2-EEDD2E74F855}" dt="2025-12-18T11:34:59.195" v="2424" actId="47"/>
        <pc:sldMkLst>
          <pc:docMk/>
          <pc:sldMk cId="2490995543" sldId="338"/>
        </pc:sldMkLst>
      </pc:sldChg>
      <pc:sldChg chg="addSp modSp new mod">
        <pc:chgData name="SANJAY DANDONA" userId="1e13a51788c06a08" providerId="LiveId" clId="{F8FE152E-821A-4054-B7F2-EEDD2E74F855}" dt="2025-12-18T12:02:30.431" v="2526" actId="1076"/>
        <pc:sldMkLst>
          <pc:docMk/>
          <pc:sldMk cId="1252689685" sldId="339"/>
        </pc:sldMkLst>
        <pc:picChg chg="add mod">
          <ac:chgData name="SANJAY DANDONA" userId="1e13a51788c06a08" providerId="LiveId" clId="{F8FE152E-821A-4054-B7F2-EEDD2E74F855}" dt="2025-12-18T12:02:30.431" v="2526" actId="1076"/>
          <ac:picMkLst>
            <pc:docMk/>
            <pc:sldMk cId="1252689685" sldId="339"/>
            <ac:picMk id="5" creationId="{CD2C7106-DCCC-A6C0-A062-585D073FB51F}"/>
          </ac:picMkLst>
        </pc:picChg>
      </pc:sldChg>
      <pc:sldChg chg="addSp modSp new mod">
        <pc:chgData name="SANJAY DANDONA" userId="1e13a51788c06a08" providerId="LiveId" clId="{F8FE152E-821A-4054-B7F2-EEDD2E74F855}" dt="2025-12-18T11:59:44.224" v="2520" actId="1076"/>
        <pc:sldMkLst>
          <pc:docMk/>
          <pc:sldMk cId="361583657" sldId="340"/>
        </pc:sldMkLst>
        <pc:picChg chg="add mod">
          <ac:chgData name="SANJAY DANDONA" userId="1e13a51788c06a08" providerId="LiveId" clId="{F8FE152E-821A-4054-B7F2-EEDD2E74F855}" dt="2025-12-18T11:59:44.224" v="2520" actId="1076"/>
          <ac:picMkLst>
            <pc:docMk/>
            <pc:sldMk cId="361583657" sldId="340"/>
            <ac:picMk id="5" creationId="{AF587A53-2F49-590E-C6D0-436F06A87ECD}"/>
          </ac:picMkLst>
        </pc:picChg>
      </pc:sldChg>
      <pc:sldChg chg="addSp modSp new mod">
        <pc:chgData name="SANJAY DANDONA" userId="1e13a51788c06a08" providerId="LiveId" clId="{F8FE152E-821A-4054-B7F2-EEDD2E74F855}" dt="2025-12-18T12:00:31.092" v="2523" actId="1076"/>
        <pc:sldMkLst>
          <pc:docMk/>
          <pc:sldMk cId="1861877234" sldId="341"/>
        </pc:sldMkLst>
        <pc:picChg chg="add mod">
          <ac:chgData name="SANJAY DANDONA" userId="1e13a51788c06a08" providerId="LiveId" clId="{F8FE152E-821A-4054-B7F2-EEDD2E74F855}" dt="2025-12-18T12:00:31.092" v="2523" actId="1076"/>
          <ac:picMkLst>
            <pc:docMk/>
            <pc:sldMk cId="1861877234" sldId="341"/>
            <ac:picMk id="5" creationId="{1D8D3242-4512-4EAE-326C-E7031969176A}"/>
          </ac:picMkLst>
        </pc:picChg>
      </pc:sldChg>
    </pc:docChg>
  </pc:docChgLst>
</pc:chgInfo>
</file>

<file path=ppt/comments/modernComment_10A_F7FC384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0C455BA-6680-4787-8197-00C1BEEA2D7F}" authorId="{D702454C-893B-DF26-2DE3-E19CC870F326}" created="2025-08-25T15:26:28.67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160501825" sldId="266"/>
      <ac:spMk id="49" creationId="{55EE2E14-98FD-5367-3E03-AE55465A45BC}"/>
      <ac:txMk cp="19">
        <ac:context len="20" hash="816495364"/>
      </ac:txMk>
    </ac:txMkLst>
    <p188:pos x="2283653" y="244980"/>
    <p188:txBody>
      <a:bodyPr/>
      <a:lstStyle/>
      <a:p>
        <a:r>
          <a:rPr lang="en-IN"/>
          <a:t>BHSGHKA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3645C-4A37-498C-A84A-3AE953F5858A}" type="datetimeFigureOut">
              <a:rPr lang="en-IN" smtClean="0"/>
              <a:t>19-12-2025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A6B19-DC02-4A09-B5CB-EB8B8F20E74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740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DEFENCE THEME ARMY NAVY AND AIR-FORCE LOGOS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A6B19-DC02-4A09-B5CB-EB8B8F20E741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5848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A6B19-DC02-4A09-B5CB-EB8B8F20E741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1835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A6B19-DC02-4A09-B5CB-EB8B8F20E741}" type="slidenum">
              <a:rPr lang="en-IN" smtClean="0"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18376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A6B19-DC02-4A09-B5CB-EB8B8F20E741}" type="slidenum">
              <a:rPr lang="en-IN" smtClean="0"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881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A6B19-DC02-4A09-B5CB-EB8B8F20E741}" type="slidenum">
              <a:rPr lang="en-IN" smtClean="0"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0176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2BD1-E18B-4CAC-BC38-CC69DAFBD16C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07544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4256-0584-4D88-8C84-8C4292CCD51D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557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6FC1-7B9F-485F-842B-C242C1C41206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8538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61538-64DA-416A-AEC7-39858BFB9674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929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C8BB3-BBDA-4CF3-96B4-B463288418C1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514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28C8-A8E8-4616-B98F-1A22034B2034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543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F1607-C363-4133-8B7E-C633036ED970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8160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F37D-9E0A-4DA8-82C8-B4F071641D06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3161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99AE-FBBE-4942-BE0A-8DB44B0DEA32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124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C263-6EA5-45EF-955D-CDADD63C3066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8122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9EECC-629E-4E8C-8FC0-626CE61A9722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426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608DF-CB3D-4236-B2E6-A106E5EC4BAC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2779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A38A8-84EE-4E82-863C-C82D281B4D06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8620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C9C7E-A894-4258-AAA2-7C63246619F6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9394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98CFB-C700-4CC9-B5E1-1D2FF35BDD68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338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10A7-6383-43FF-BAC6-2417B81DBF4A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969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E41BC-2C81-4742-B7A9-BD6289CE369C}" type="datetime1">
              <a:rPr lang="en-IN" smtClean="0"/>
              <a:t>19-12-2025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5F5F17E-A292-49B8-97E4-EEB39B9B9E6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1248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  <p:sldLayoutId id="2147484269" r:id="rId12"/>
    <p:sldLayoutId id="2147484270" r:id="rId13"/>
    <p:sldLayoutId id="2147484271" r:id="rId14"/>
    <p:sldLayoutId id="2147484272" r:id="rId15"/>
    <p:sldLayoutId id="2147484273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microsoft.com/office/2018/10/relationships/comments" Target="../comments/modernComment_10A_F7FC384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image" Target="../media/image33.jpg"/><Relationship Id="rId18" Type="http://schemas.openxmlformats.org/officeDocument/2006/relationships/image" Target="../media/image3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12" Type="http://schemas.openxmlformats.org/officeDocument/2006/relationships/image" Target="../media/image32.jpg"/><Relationship Id="rId17" Type="http://schemas.openxmlformats.org/officeDocument/2006/relationships/image" Target="../media/image37.jp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11" Type="http://schemas.openxmlformats.org/officeDocument/2006/relationships/image" Target="../media/image31.jpg"/><Relationship Id="rId5" Type="http://schemas.openxmlformats.org/officeDocument/2006/relationships/image" Target="../media/image25.jpg"/><Relationship Id="rId15" Type="http://schemas.openxmlformats.org/officeDocument/2006/relationships/image" Target="../media/image35.jpg"/><Relationship Id="rId10" Type="http://schemas.openxmlformats.org/officeDocument/2006/relationships/image" Target="../media/image30.jpg"/><Relationship Id="rId19" Type="http://schemas.openxmlformats.org/officeDocument/2006/relationships/image" Target="../media/image39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Relationship Id="rId1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12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8.jpg"/><Relationship Id="rId5" Type="http://schemas.openxmlformats.org/officeDocument/2006/relationships/image" Target="../media/image43.jpg"/><Relationship Id="rId10" Type="http://schemas.openxmlformats.org/officeDocument/2006/relationships/image" Target="../media/image13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.png"/><Relationship Id="rId4" Type="http://schemas.openxmlformats.org/officeDocument/2006/relationships/image" Target="../media/image5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47A0-055A-FDB5-64B5-2DADABB79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710268"/>
            <a:ext cx="7766936" cy="2178826"/>
          </a:xfrm>
        </p:spPr>
        <p:txBody>
          <a:bodyPr>
            <a:normAutofit/>
          </a:bodyPr>
          <a:lstStyle/>
          <a:p>
            <a:pPr algn="ctr"/>
            <a:r>
              <a:rPr lang="en-IN" sz="72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PMTEAM</a:t>
            </a:r>
            <a:br>
              <a:rPr lang="en-IN" sz="7200" dirty="0">
                <a:latin typeface="Garamond" panose="02020404030301010803" pitchFamily="18" charset="0"/>
              </a:rPr>
            </a:br>
            <a:r>
              <a:rPr lang="en-IN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www.pmteam.in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2396D-C35A-F7C5-B703-60CB842AE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8734" y="4108940"/>
            <a:ext cx="9606988" cy="2178826"/>
          </a:xfrm>
        </p:spPr>
        <p:txBody>
          <a:bodyPr>
            <a:normAutofit lnSpcReduction="10000"/>
          </a:bodyPr>
          <a:lstStyle/>
          <a:p>
            <a:pPr algn="ctr"/>
            <a:r>
              <a:rPr lang="en-IN" sz="3600" b="1" dirty="0">
                <a:solidFill>
                  <a:schemeClr val="accent2">
                    <a:lumMod val="75000"/>
                  </a:schemeClr>
                </a:solidFill>
                <a:latin typeface="Rockwell Condensed" panose="02060603050405020104" pitchFamily="18" charset="0"/>
                <a:ea typeface="Yu Gothic UI Semilight" panose="020B0400000000000000" pitchFamily="34" charset="-128"/>
              </a:rPr>
              <a:t>  </a:t>
            </a:r>
            <a:r>
              <a:rPr lang="en-IN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SHAPING FUTURE </a:t>
            </a:r>
          </a:p>
          <a:p>
            <a:pPr algn="ctr"/>
            <a:endParaRPr lang="en-IN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algn="ctr"/>
            <a:r>
              <a:rPr lang="hi-IN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गुरुर्ब्रह्मा गुरुर्विष्णुः गुरुर्देवो महेश्वरः ।</a:t>
            </a:r>
            <a:endParaRPr lang="en-IN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algn="ctr"/>
            <a:r>
              <a:rPr lang="hi-IN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गुरुः साक्षात् परब्रह्म तस्मै श्रीगुरवे नमः ॥</a:t>
            </a:r>
          </a:p>
          <a:p>
            <a:pPr algn="ctr"/>
            <a:endParaRPr lang="en-IN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BA7CA5-D718-34D3-84F1-E8CDED1DA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447" y="1292461"/>
            <a:ext cx="4349561" cy="199482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0BE41B8-0181-FFFF-E1EB-5353586BEB76}"/>
              </a:ext>
            </a:extLst>
          </p:cNvPr>
          <p:cNvCxnSpPr>
            <a:cxnSpLocks/>
          </p:cNvCxnSpPr>
          <p:nvPr/>
        </p:nvCxnSpPr>
        <p:spPr>
          <a:xfrm>
            <a:off x="1111170" y="5104435"/>
            <a:ext cx="892408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60FFE5B-54A9-C0A4-9FD4-39618F545285}"/>
              </a:ext>
            </a:extLst>
          </p:cNvPr>
          <p:cNvSpPr/>
          <p:nvPr/>
        </p:nvSpPr>
        <p:spPr>
          <a:xfrm>
            <a:off x="8769427" y="0"/>
            <a:ext cx="802836" cy="12924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9B6662-806E-B494-64F4-50A3A0AEE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94E42-CF54-4646-07A0-63B6842BB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720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81E7-918F-1F15-0B06-CD3F322A5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93274A-B9C1-D56A-7F2A-64F3CBEB5A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4" t="31322" r="14374" b="31541"/>
          <a:stretch>
            <a:fillRect/>
          </a:stretch>
        </p:blipFill>
        <p:spPr>
          <a:xfrm>
            <a:off x="3790408" y="3284396"/>
            <a:ext cx="5557244" cy="30628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2EF7B3-B86E-6563-6942-21EDCA0B73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51" y="303417"/>
            <a:ext cx="4457411" cy="34036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0AC657-53C6-2C4E-1644-9AEA987CD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387" y="1481349"/>
            <a:ext cx="3038605" cy="17230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CE67E2-7791-D8A4-DE59-1367B36DBE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5638" y="0"/>
            <a:ext cx="816935" cy="13107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7CD354-845A-277E-CF15-58FA9274D3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40" y="2755370"/>
            <a:ext cx="3341090" cy="35918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68670B-3540-26EB-5BE0-D0B02D9B13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11" y="228275"/>
            <a:ext cx="3755427" cy="30561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F403BC6-7E83-1024-F401-98C0828172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573" y="3284396"/>
            <a:ext cx="2264419" cy="300995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6AD113-709D-C6A1-87EB-1BA503800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81A54-C359-6FF1-7FDC-53FDE9185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667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A7EB4-18A6-A2C4-CA18-D7E5D8ABB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4324324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OUR MISSION</a:t>
            </a:r>
            <a:endParaRPr lang="en-IN" b="1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1F4EC-9457-7289-2186-2EF29CFAE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068" y="1767050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2000" b="1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Garamond" panose="02020404030301010803" pitchFamily="18" charset="0"/>
              </a:rPr>
              <a:t>PRE- MILITARY TRAINING SETUPS IN EVERY DISTRICT ACROSS</a:t>
            </a:r>
          </a:p>
          <a:p>
            <a:pPr marL="0" indent="0">
              <a:buNone/>
            </a:pPr>
            <a:r>
              <a:rPr lang="en-US" sz="2000" b="1" dirty="0">
                <a:latin typeface="Garamond" panose="02020404030301010803" pitchFamily="18" charset="0"/>
              </a:rPr>
              <a:t>     PAN INDIA IN LINE WITH THE VISION OF VIKSIT BHARAT BY</a:t>
            </a:r>
          </a:p>
          <a:p>
            <a:pPr marL="0" indent="0">
              <a:buNone/>
            </a:pPr>
            <a:r>
              <a:rPr lang="en-US" sz="2000" b="1" dirty="0">
                <a:latin typeface="Garamond" panose="02020404030301010803" pitchFamily="18" charset="0"/>
              </a:rPr>
              <a:t>     2047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Garamond" panose="02020404030301010803" pitchFamily="18" charset="0"/>
              </a:rPr>
              <a:t>TO INSPIRE &amp; PREPARE STUDENTS FOR CAREER IN DEFENCE INLINE WITH CENTRAL POLICY OF AGNIVEER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Garamond" panose="02020404030301010803" pitchFamily="18" charset="0"/>
              </a:rPr>
              <a:t>TO INSTILL DISCIPLINE COURAGE AND LEADERSHIP VALUES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Garamond" panose="02020404030301010803" pitchFamily="18" charset="0"/>
              </a:rPr>
              <a:t>TO PROMOTE AWARENESS OF DEFENCE CAREER OPPORTUNITIES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Garamond" panose="02020404030301010803" pitchFamily="18" charset="0"/>
              </a:rPr>
              <a:t>TO REDUCE SCREEN TIME OF STUDENTS AND ALLIGN NEUROLOGICAL NETWORK SYSTEM.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Garamond" panose="02020404030301010803" pitchFamily="18" charset="0"/>
              </a:rPr>
              <a:t>BRIEF ABOUT VOCATIONAL COURSES INLINE WITH NEP-2020 UNDER SAMAGRA SHIKSHA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sz="2000" dirty="0">
              <a:latin typeface="Garamond" panose="02020404030301010803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AA8F950-9787-96D4-E9D3-D7DE8ED09C89}"/>
              </a:ext>
            </a:extLst>
          </p:cNvPr>
          <p:cNvCxnSpPr>
            <a:cxnSpLocks/>
          </p:cNvCxnSpPr>
          <p:nvPr/>
        </p:nvCxnSpPr>
        <p:spPr>
          <a:xfrm>
            <a:off x="1256068" y="1435818"/>
            <a:ext cx="32057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371C476-69C0-CA24-E698-B28BB289689E}"/>
              </a:ext>
            </a:extLst>
          </p:cNvPr>
          <p:cNvSpPr/>
          <p:nvPr/>
        </p:nvSpPr>
        <p:spPr>
          <a:xfrm>
            <a:off x="8769427" y="0"/>
            <a:ext cx="802836" cy="1292461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A140F3-72F8-ABB4-DFE0-6467A7E3E6F1}"/>
              </a:ext>
            </a:extLst>
          </p:cNvPr>
          <p:cNvSpPr/>
          <p:nvPr/>
        </p:nvSpPr>
        <p:spPr>
          <a:xfrm>
            <a:off x="8769427" y="0"/>
            <a:ext cx="802836" cy="12924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9F9F8-E6FA-6C7B-B694-60F853DCC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0B4BD-1EEC-9C2A-A4A5-471155AA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0842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8325F-260B-13C9-A77D-D22F5CEB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630F443-B02F-DB76-7BE7-7FE9109AA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235" y="1452102"/>
            <a:ext cx="3674330" cy="4637314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27D873-629C-D872-BAE2-D161438C1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469" y="3610779"/>
            <a:ext cx="3491424" cy="24786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7DE784-9FF1-A50E-49FA-3E1B58721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35" y="3610781"/>
            <a:ext cx="4655233" cy="24786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727D79-6098-62D0-3AA1-C098F63857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29" y="585449"/>
            <a:ext cx="2571369" cy="13691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B70B447-5BE3-F93B-3637-E0C99B8B9A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35" y="2059898"/>
            <a:ext cx="2571369" cy="136910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504AE77-3DF8-F4C7-FCBE-EB5FEB045D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21"/>
          <a:stretch>
            <a:fillRect/>
          </a:stretch>
        </p:blipFill>
        <p:spPr>
          <a:xfrm>
            <a:off x="6867620" y="615026"/>
            <a:ext cx="2361678" cy="28435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5DACA5E-F33E-42D0-5DF0-CCBE951AE7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6" t="14414" r="27570"/>
          <a:stretch>
            <a:fillRect/>
          </a:stretch>
        </p:blipFill>
        <p:spPr>
          <a:xfrm>
            <a:off x="3082373" y="585448"/>
            <a:ext cx="3674331" cy="284355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BEEBB54-512E-C400-E1A8-D6ECE1E459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6103" y="0"/>
            <a:ext cx="816935" cy="131075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CC6294-1E53-5680-7759-5C873D08C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219C6-503A-2B8B-47F8-7F69ADFBB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9505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4BCCE-6204-CE30-09B1-89191AFCA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4687880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ABOUT    PMTEAM</a:t>
            </a:r>
            <a:endParaRPr lang="en-IN" b="1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F93D7-5E8E-6CE3-B3C8-14C6DB670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Garamond" panose="02020404030301010803" pitchFamily="18" charset="0"/>
              </a:rPr>
              <a:t>PIONEER IN IMPARTING PRE-MILITARY TRAINING TO RURAL &amp; URBAN STUDENTS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Garamond" panose="02020404030301010803" pitchFamily="18" charset="0"/>
              </a:rPr>
              <a:t>EQUIPPED WITH CUSTOMISED TRAINING EQUIPMENTS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Garamond" panose="02020404030301010803" pitchFamily="18" charset="0"/>
              </a:rPr>
              <a:t>TRAINING BY EXPERIENCED INSTRUCTORS FROM ARMY, NAVY &amp; AIR-FORCE.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Garamond" panose="02020404030301010803" pitchFamily="18" charset="0"/>
              </a:rPr>
              <a:t>MANUFACTURER OF SCIENTIFIC EQUIPMENTS FOR DIVYANG JAN ETC.</a:t>
            </a:r>
          </a:p>
          <a:p>
            <a:pPr marL="0" indent="0">
              <a:buNone/>
            </a:pPr>
            <a:r>
              <a:rPr lang="en-US" dirty="0">
                <a:latin typeface="Garamond" panose="02020404030301010803" pitchFamily="18" charset="0"/>
              </a:rPr>
              <a:t>       </a:t>
            </a:r>
          </a:p>
          <a:p>
            <a:pPr marL="0" indent="0">
              <a:buNone/>
            </a:pPr>
            <a:r>
              <a:rPr lang="en-US" dirty="0">
                <a:latin typeface="Garamond" panose="02020404030301010803" pitchFamily="18" charset="0"/>
              </a:rPr>
              <a:t>       ALSO CONDUCT: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Garamond" panose="02020404030301010803" pitchFamily="18" charset="0"/>
              </a:rPr>
              <a:t> MOTIVATIONAL LECTURES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Garamond" panose="02020404030301010803" pitchFamily="18" charset="0"/>
              </a:rPr>
              <a:t> CAREER COUNSELLING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Garamond" panose="02020404030301010803" pitchFamily="18" charset="0"/>
              </a:rPr>
              <a:t> BRIEF ABOUT VOCATIONAL COURSES UNDER </a:t>
            </a:r>
            <a:r>
              <a:rPr lang="en-US" b="1" dirty="0">
                <a:latin typeface="Garamond" panose="02020404030301010803" pitchFamily="18" charset="0"/>
              </a:rPr>
              <a:t>SAMAGRA SHIKSHA that translates </a:t>
            </a:r>
          </a:p>
          <a:p>
            <a:pPr marL="0" indent="0">
              <a:buNone/>
            </a:pPr>
            <a:r>
              <a:rPr lang="en-US" b="1" dirty="0">
                <a:latin typeface="Garamond" panose="02020404030301010803" pitchFamily="18" charset="0"/>
              </a:rPr>
              <a:t>       to Holistic/Comprehensive Education, referring India’s flagship scheme, aligning with </a:t>
            </a:r>
          </a:p>
          <a:p>
            <a:pPr marL="0" indent="0">
              <a:buNone/>
            </a:pPr>
            <a:r>
              <a:rPr lang="en-US" b="1" dirty="0">
                <a:latin typeface="Garamond" panose="02020404030301010803" pitchFamily="18" charset="0"/>
              </a:rPr>
              <a:t>       NEP 2020 goals.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Garamond" panose="02020404030301010803" pitchFamily="18" charset="0"/>
              </a:rPr>
              <a:t>  PROMOTION OF AGNIVEER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Garamond" panose="02020404030301010803" pitchFamily="18" charset="0"/>
              </a:rPr>
              <a:t>  GUIDANCE FOR NCC ENROLLMENT</a:t>
            </a:r>
          </a:p>
          <a:p>
            <a:endParaRPr lang="en-US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IN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EEE019-F4F6-5A79-7981-AE5B91CC9A5D}"/>
              </a:ext>
            </a:extLst>
          </p:cNvPr>
          <p:cNvSpPr txBox="1"/>
          <p:nvPr/>
        </p:nvSpPr>
        <p:spPr>
          <a:xfrm>
            <a:off x="3052823" y="3231838"/>
            <a:ext cx="61056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j-ea"/>
                <a:cs typeface="+mj-cs"/>
              </a:rPr>
              <a:t>THAT COSTS US SAME WE CHARGE</a:t>
            </a:r>
            <a:endParaRPr lang="en-IN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88ED6C-FA9B-8BB9-4343-22F6878A8388}"/>
              </a:ext>
            </a:extLst>
          </p:cNvPr>
          <p:cNvCxnSpPr>
            <a:cxnSpLocks/>
          </p:cNvCxnSpPr>
          <p:nvPr/>
        </p:nvCxnSpPr>
        <p:spPr>
          <a:xfrm>
            <a:off x="925417" y="1244906"/>
            <a:ext cx="42194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1389AA2-4FCF-2D14-509D-42C4789AC30F}"/>
              </a:ext>
            </a:extLst>
          </p:cNvPr>
          <p:cNvSpPr/>
          <p:nvPr/>
        </p:nvSpPr>
        <p:spPr>
          <a:xfrm>
            <a:off x="8769427" y="0"/>
            <a:ext cx="802836" cy="1292461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F2BF82-CCF8-5519-8BFE-1A63C2B4CCBC}"/>
              </a:ext>
            </a:extLst>
          </p:cNvPr>
          <p:cNvSpPr/>
          <p:nvPr/>
        </p:nvSpPr>
        <p:spPr>
          <a:xfrm>
            <a:off x="8769427" y="0"/>
            <a:ext cx="802836" cy="12924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11702-F1BB-F33D-B2A7-23A603F22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35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F488F-C1B0-EAA8-5E16-2850BA27C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5239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62">
            <a:extLst>
              <a:ext uri="{FF2B5EF4-FFF2-40B4-BE49-F238E27FC236}">
                <a16:creationId xmlns:a16="http://schemas.microsoft.com/office/drawing/2014/main" id="{3BD3CD3E-18FA-08E7-F24F-9AAE172C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3" name="Content Placeholder 42">
            <a:extLst>
              <a:ext uri="{FF2B5EF4-FFF2-40B4-BE49-F238E27FC236}">
                <a16:creationId xmlns:a16="http://schemas.microsoft.com/office/drawing/2014/main" id="{3993C228-4DDB-E7ED-D50D-B3C8835581A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3" b="16433"/>
          <a:stretch/>
        </p:blipFill>
        <p:spPr>
          <a:xfrm>
            <a:off x="6510862" y="609599"/>
            <a:ext cx="3563828" cy="2519902"/>
          </a:xfrm>
        </p:spPr>
      </p:pic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4F386BE1-8D33-C41B-71E1-933577B33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10800000" flipV="1">
            <a:off x="677332" y="6003635"/>
            <a:ext cx="8596667" cy="589904"/>
          </a:xfrm>
        </p:spPr>
        <p:txBody>
          <a:bodyPr>
            <a:noAutofit/>
          </a:bodyPr>
          <a:lstStyle/>
          <a:p>
            <a:pPr algn="ctr"/>
            <a:r>
              <a:rPr lang="en-IN" sz="4000" b="1" dirty="0">
                <a:latin typeface="Arial Black" panose="020B0A04020102020204" pitchFamily="34" charset="0"/>
              </a:rPr>
              <a:t> PMTEAM DIRECTORS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E4C4C5-BAB9-ED02-AFB1-47DD22B6AC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7" t="12497" r="3991"/>
          <a:stretch>
            <a:fillRect/>
          </a:stretch>
        </p:blipFill>
        <p:spPr>
          <a:xfrm>
            <a:off x="643892" y="609599"/>
            <a:ext cx="3194646" cy="25208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A70915-329B-AC37-CCCC-D3219F58E7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718" y="3361268"/>
            <a:ext cx="3718389" cy="24750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5E31EC-7291-41C8-28AE-A18E02599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1" t="15121" r="16605" b="1105"/>
          <a:stretch>
            <a:fillRect/>
          </a:stretch>
        </p:blipFill>
        <p:spPr>
          <a:xfrm>
            <a:off x="3941610" y="569806"/>
            <a:ext cx="3076765" cy="25502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258F919-0346-8F21-3B86-C90B6EC4D4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1"/>
          <a:stretch>
            <a:fillRect/>
          </a:stretch>
        </p:blipFill>
        <p:spPr>
          <a:xfrm>
            <a:off x="6858663" y="3329041"/>
            <a:ext cx="3191082" cy="247505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57E5B91-7042-D127-89CD-69116282CF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5" r="7222"/>
          <a:stretch>
            <a:fillRect/>
          </a:stretch>
        </p:blipFill>
        <p:spPr>
          <a:xfrm>
            <a:off x="634520" y="3361267"/>
            <a:ext cx="3226550" cy="24750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2B2A7F7-1CA6-49DE-4981-6C1AE7778AC5}"/>
              </a:ext>
            </a:extLst>
          </p:cNvPr>
          <p:cNvSpPr txBox="1"/>
          <p:nvPr/>
        </p:nvSpPr>
        <p:spPr>
          <a:xfrm>
            <a:off x="802601" y="2747822"/>
            <a:ext cx="2755322" cy="276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anose="02060903040505020403" pitchFamily="18" charset="0"/>
                <a:ea typeface="+mn-ea"/>
                <a:cs typeface="+mn-cs"/>
              </a:rPr>
              <a:t>SANJAY DANDONA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5EE2E14-98FD-5367-3E03-AE55465A45BC}"/>
              </a:ext>
            </a:extLst>
          </p:cNvPr>
          <p:cNvSpPr txBox="1"/>
          <p:nvPr/>
        </p:nvSpPr>
        <p:spPr>
          <a:xfrm rot="10800000" flipV="1">
            <a:off x="7249704" y="2692744"/>
            <a:ext cx="2593656" cy="276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N" sz="1200" b="1" dirty="0">
                <a:solidFill>
                  <a:schemeClr val="bg1"/>
                </a:solidFill>
                <a:latin typeface="Rockwell Extra Bold" panose="02060903040505020403" pitchFamily="18" charset="0"/>
              </a:rPr>
              <a:t>DINESH KUMAR SHARMA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3C30B19-B678-D272-2147-D2146F173D39}"/>
              </a:ext>
            </a:extLst>
          </p:cNvPr>
          <p:cNvSpPr txBox="1"/>
          <p:nvPr/>
        </p:nvSpPr>
        <p:spPr>
          <a:xfrm>
            <a:off x="4076872" y="2747821"/>
            <a:ext cx="2714228" cy="276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N" sz="1200" b="1" dirty="0">
                <a:solidFill>
                  <a:schemeClr val="bg1"/>
                </a:solidFill>
                <a:latin typeface="Rockwell Extra Bold" panose="02060903040505020403" pitchFamily="18" charset="0"/>
              </a:rPr>
              <a:t>SATISH VINAYAK GADGE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ACF0026-C787-9D03-5992-4C4E7C0374FD}"/>
              </a:ext>
            </a:extLst>
          </p:cNvPr>
          <p:cNvSpPr txBox="1"/>
          <p:nvPr/>
        </p:nvSpPr>
        <p:spPr>
          <a:xfrm>
            <a:off x="4067787" y="5450595"/>
            <a:ext cx="2714228" cy="276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N" sz="1200" b="1" dirty="0">
                <a:solidFill>
                  <a:schemeClr val="bg1"/>
                </a:solidFill>
                <a:latin typeface="Rockwell Extra Bold" panose="02060903040505020403" pitchFamily="18" charset="0"/>
              </a:rPr>
              <a:t>RAJNISH SINGH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B4F62FE-1F1A-00E8-9695-9A0AF102025E}"/>
              </a:ext>
            </a:extLst>
          </p:cNvPr>
          <p:cNvSpPr txBox="1"/>
          <p:nvPr/>
        </p:nvSpPr>
        <p:spPr>
          <a:xfrm>
            <a:off x="884101" y="5450594"/>
            <a:ext cx="2714228" cy="276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N" sz="1200" b="1" dirty="0">
                <a:solidFill>
                  <a:schemeClr val="bg1"/>
                </a:solidFill>
                <a:latin typeface="Rockwell Extra Bold" panose="02060903040505020403" pitchFamily="18" charset="0"/>
              </a:rPr>
              <a:t>RAJU HIRWANI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091925-141C-FAAF-C890-D48C983FC27B}"/>
              </a:ext>
            </a:extLst>
          </p:cNvPr>
          <p:cNvSpPr txBox="1"/>
          <p:nvPr/>
        </p:nvSpPr>
        <p:spPr>
          <a:xfrm>
            <a:off x="7335517" y="5459511"/>
            <a:ext cx="2714228" cy="276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IN" sz="1200" b="1" dirty="0">
                <a:solidFill>
                  <a:schemeClr val="bg1"/>
                </a:solidFill>
                <a:latin typeface="Rockwell Extra Bold" panose="02060903040505020403" pitchFamily="18" charset="0"/>
              </a:rPr>
              <a:t>ANUJ PRASAD SINGH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1CFF1149-68E6-8611-5FA7-7564A660CC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2856" y="0"/>
            <a:ext cx="816935" cy="131075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C769B8-A9C9-54D6-275D-EDC2F322B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BB3960-B859-25E3-2DA6-23010212E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050182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F2257-52B8-22FC-3CF7-DDDB93C4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50" y="1368287"/>
            <a:ext cx="11259237" cy="1617285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INVITATION BY GOVERNANCE/ADMINISTRATION/</a:t>
            </a:r>
            <a:br>
              <a:rPr lang="en-IN" sz="3200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</a:br>
            <a:r>
              <a:rPr lang="en-IN" sz="3200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CORPORATES /COLLEGES/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A6453-BAFE-65E2-DEEA-20168C9F8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85572"/>
            <a:ext cx="10515600" cy="305688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PMTEAM OPERATES AFTER INVITATION ONLY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INVITATATION LETTER MENTIONING DATE, TIME &amp; VENUE AT LEAST FIFTEEN DAYS IN ADVANCE.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PROPASAL DOCUMENT IS SENT BY PMTEAM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CONFIRMATION OF PROPOSAL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MEETING FOR SIGNATURE, SIGHT SELECTION ALONG WITH 100 % ADVANCE (NON-REFUNDABLE)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dirty="0">
              <a:latin typeface="Garamond" panose="02020404030301010803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2079D5-8797-F343-65B5-BD2EDC35B370}"/>
              </a:ext>
            </a:extLst>
          </p:cNvPr>
          <p:cNvCxnSpPr>
            <a:cxnSpLocks/>
          </p:cNvCxnSpPr>
          <p:nvPr/>
        </p:nvCxnSpPr>
        <p:spPr>
          <a:xfrm>
            <a:off x="1309474" y="2537505"/>
            <a:ext cx="892408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6A75D849-08E1-BD4A-3A45-32673EA0E3B5}"/>
              </a:ext>
            </a:extLst>
          </p:cNvPr>
          <p:cNvSpPr/>
          <p:nvPr/>
        </p:nvSpPr>
        <p:spPr>
          <a:xfrm>
            <a:off x="8769427" y="0"/>
            <a:ext cx="802836" cy="1292461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823F58-7190-4BF6-0847-1002AF2941EA}"/>
              </a:ext>
            </a:extLst>
          </p:cNvPr>
          <p:cNvSpPr/>
          <p:nvPr/>
        </p:nvSpPr>
        <p:spPr>
          <a:xfrm>
            <a:off x="8769427" y="-1"/>
            <a:ext cx="802836" cy="12924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6576B-1709-804B-36B1-5ABEF74DC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979000B-1EB8-E35F-7ACF-3138B19D6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5685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714C5-3AB2-DDD0-83AE-DF54F6128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78" y="0"/>
            <a:ext cx="9348143" cy="852616"/>
          </a:xfrm>
        </p:spPr>
        <p:txBody>
          <a:bodyPr>
            <a:normAutofit fontScale="90000"/>
          </a:bodyPr>
          <a:lstStyle/>
          <a:p>
            <a:r>
              <a:rPr lang="en-IN" dirty="0"/>
              <a:t>ONE OF OUR LIVE PRESENTATION TO HON. CM SIR </a:t>
            </a:r>
          </a:p>
        </p:txBody>
      </p:sp>
      <p:pic>
        <p:nvPicPr>
          <p:cNvPr id="4" name="PMTEAM VIDEO">
            <a:hlinkClick r:id="" action="ppaction://media"/>
            <a:extLst>
              <a:ext uri="{FF2B5EF4-FFF2-40B4-BE49-F238E27FC236}">
                <a16:creationId xmlns:a16="http://schemas.microsoft.com/office/drawing/2014/main" id="{9FCDDC2B-F3C8-640E-D2BE-1F0B5A7FC4A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4778" y="1025611"/>
            <a:ext cx="11479427" cy="5832389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AAF83-746B-884B-12DA-B0C34FF68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C6170A-6579-00C3-B4D5-494B84271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178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6F99F-AB46-6567-F446-A1CBE47DF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72996"/>
            <a:ext cx="8596668" cy="531340"/>
          </a:xfrm>
        </p:spPr>
        <p:txBody>
          <a:bodyPr>
            <a:normAutofit fontScale="90000"/>
          </a:bodyPr>
          <a:lstStyle/>
          <a:p>
            <a:r>
              <a:rPr lang="en-IN" u="sng" dirty="0"/>
              <a:t>AWARDS &amp; ACHIEVEMENTS OF PMTEAM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5EFBA-8129-2B77-9F53-09D174F43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0229"/>
            <a:ext cx="9381066" cy="6047772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PMTEAM APPRECIATED BY HON. CM SHRI VISHNU DEO SAI 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HON. DY. CM SHRI ARUN SAW 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HON. DY. CM SHRI VIJAY SHARMA 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FOREST MINISTER SHRI KEDAR KASHYAP JI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SPORTS MINISTER SHRI TANK RAM VERMA 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SOCIAL WELFARE MINSTER SMT. LAXMI RAJWADE JI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EDUCATION MINISTER SHRI GAJENDRA YADAV 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M.P. SHRI VIJAY BAGHEL JI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MP SHRI BHOJRAJ NAG JI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LEGISLATIVE ASSEMBLY SPEAKER &amp; FORMERHON. CHIEF MINISTER SHRI RAMAN SINGH 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 MLA (KAWARDHA)  SMT BHAVANA VOHRA JI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MLA (VAISHALI NAGAR) SHRI RIKESH SEN JI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 AWARDED BY MLA (DURG RURAL) SHRI LALIT CHANDRAKAR JI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 AWARDED BY MLA (AHIWARA) SHRI DOMANLAL KORSEWADAJI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 AWARDED BY MLA (BHANUPRATAPPUR) SHRI MANOJ SINGH MANDAVI JI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 AWARDED BY MLA( BASNA ) SHRI SAMPAT AGARWAL JI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AWARDED BY MLA (ANTAGARH) VIKRAM USENDI 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 AWARDED BY MLA (KANKER) AASHARAM NETAM 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PRE MILITARY TRAINING CENTER INAUGURATED BY MP. SHRI BRIJMOHAN AGRWAL JI &amp; HEALTH MINISTER MP SHRI SHAYAM BIHARI JAISWAL JI (MINISTER OF HEALTH)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1D7AB1-EAEB-CC27-57A2-522123E14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FB0891-7119-3DD2-DF03-6D1335D73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7385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13444-D129-A66E-A282-6B288E023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1212"/>
            <a:ext cx="8596668" cy="433628"/>
          </a:xfrm>
        </p:spPr>
        <p:txBody>
          <a:bodyPr>
            <a:noAutofit/>
          </a:bodyPr>
          <a:lstStyle/>
          <a:p>
            <a:pPr algn="ctr"/>
            <a:r>
              <a:rPr lang="en-IN" sz="2800" dirty="0"/>
              <a:t>PMTEAM AWARD GALLERY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F14CE2-A915-8CFD-E40D-DB38B1E16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377" y="3797937"/>
            <a:ext cx="1967625" cy="154169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40C0C9-DB0A-8C7D-15F5-7F431166E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58" y="3799273"/>
            <a:ext cx="2389960" cy="15430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FB9E1A-1F63-2D02-472E-506426593F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907" y="2069328"/>
            <a:ext cx="2246820" cy="16006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C68448-F0AC-AC16-ACD1-0F5D17306D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003" y="544840"/>
            <a:ext cx="2071783" cy="13951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B804068-0B9D-F252-D8F7-6A7D7DC3A2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779" y="544840"/>
            <a:ext cx="1991223" cy="1395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482DE0D-0BAF-B460-FEC9-E447E551BD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124792" y="2065239"/>
            <a:ext cx="2057993" cy="16006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BC7F656-7D7D-D8F1-85EC-866762292A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1" y="2069328"/>
            <a:ext cx="2422826" cy="16006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61CE560-4895-E2AA-5814-05CBDC2A7E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696" y="5471621"/>
            <a:ext cx="2233031" cy="12751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092E0E9-CDD1-46B6-9C23-5AEAD926A6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805" y="5471621"/>
            <a:ext cx="2014980" cy="127516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9B6B1F-7CFC-E974-1A37-4F6564D144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136" y="544841"/>
            <a:ext cx="2331080" cy="139517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71BA2B8-6841-8933-D7D7-54E08DCA97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07" y="5494348"/>
            <a:ext cx="2477450" cy="122971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BF79252-60D7-8052-CFD7-A7BFFE939E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63" y="5471621"/>
            <a:ext cx="1943139" cy="127516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EEB8C4F-051F-8D66-6EE2-A881B95B590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907" y="3800611"/>
            <a:ext cx="2236309" cy="154169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5A9F36E-5644-8753-B80B-E55E4D355AE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779" y="2036296"/>
            <a:ext cx="1991223" cy="160062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1458618-F43B-3037-C431-88B7CF4597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5199" y="689397"/>
            <a:ext cx="1967625" cy="137584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3429064-E067-A0EC-C75D-EFE9249A6AB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0" y="544842"/>
            <a:ext cx="2328056" cy="139517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AC43AA8-C717-EAEF-889C-2E06E011A1D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792" y="3799273"/>
            <a:ext cx="2057994" cy="154169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BDF64-82A3-2110-39C6-6985B0998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216BAA-9A63-23CF-F1B0-D478FBC29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9246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B3810-396E-6C9D-53C9-A39D30E06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29337" y="391758"/>
            <a:ext cx="14583137" cy="1325563"/>
          </a:xfrm>
        </p:spPr>
        <p:txBody>
          <a:bodyPr/>
          <a:lstStyle/>
          <a:p>
            <a:pPr algn="ctr"/>
            <a:r>
              <a:rPr lang="en-IN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PMTEAM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E26D3-9D4D-862B-A5DB-802D3F6E5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299" y="1801774"/>
            <a:ext cx="8596668" cy="38807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WELCOME AND EXCHANGE OF PLEASANTRIES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BRIEF INTRO OF PMTEAM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AUDIO VISUAL CLIP COMPRISING DEFENCE FORCES IN ACTION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QUESTIONNAIRE BY HOST WITH PMTEAM, SHARING EXPERIENCES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INTERACTIVE SESSION WITH STUDENTS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CAREER COUNSELLING, GUIDANCE, MOTIVATION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BRIEF ABOUT MOCKDRILL,FIRSTAID &amp; PAD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AWARENESS OF DEFENCE OPPORTUNITIES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DISCIPLINE,PATRIOTISM &amp; LEADERSHIP DEVELOPMENT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dirty="0">
              <a:latin typeface="Garamond" panose="02020404030301010803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F79D2B9-9245-EF8F-6935-F21C00D8BF46}"/>
              </a:ext>
            </a:extLst>
          </p:cNvPr>
          <p:cNvCxnSpPr>
            <a:cxnSpLocks/>
          </p:cNvCxnSpPr>
          <p:nvPr/>
        </p:nvCxnSpPr>
        <p:spPr>
          <a:xfrm>
            <a:off x="1059299" y="1138362"/>
            <a:ext cx="612369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76C25E5-23AA-C1D5-A8CD-BC9F308A983D}"/>
              </a:ext>
            </a:extLst>
          </p:cNvPr>
          <p:cNvSpPr/>
          <p:nvPr/>
        </p:nvSpPr>
        <p:spPr>
          <a:xfrm>
            <a:off x="8769427" y="0"/>
            <a:ext cx="802836" cy="1292461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7A6EE2-32D0-B7B7-7CCF-6A9F4CC0DF98}"/>
              </a:ext>
            </a:extLst>
          </p:cNvPr>
          <p:cNvSpPr/>
          <p:nvPr/>
        </p:nvSpPr>
        <p:spPr>
          <a:xfrm>
            <a:off x="8769427" y="-1"/>
            <a:ext cx="802836" cy="12924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7DD4C-3E6A-0CAF-B3BC-642BE9E18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A53E2-F9E2-078D-BD47-65845E77A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9857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1C576F7-8D35-24BA-A3A9-A96AF843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65" y="4162919"/>
            <a:ext cx="3280317" cy="21850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2EFC1-AE0C-BCD0-0360-C402EB6B2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BB80B3-8794-EC5C-2A0E-E0BD3D97E2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42" y="2451026"/>
            <a:ext cx="2306131" cy="15350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6AD646-19A8-B337-A546-D70C0F428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241" y="2468534"/>
            <a:ext cx="2337357" cy="1500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3369E3-2625-9F96-E98A-0CB9A0BD2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9611" r="-2745" b="-2744"/>
          <a:stretch>
            <a:fillRect/>
          </a:stretch>
        </p:blipFill>
        <p:spPr>
          <a:xfrm>
            <a:off x="6847135" y="487512"/>
            <a:ext cx="3779676" cy="18663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D3282B-5CC3-D06B-60EA-4DC1219F14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06" t="11376" r="13154" b="5939"/>
          <a:stretch>
            <a:fillRect/>
          </a:stretch>
        </p:blipFill>
        <p:spPr>
          <a:xfrm>
            <a:off x="7229480" y="4151270"/>
            <a:ext cx="3302118" cy="21648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4B6E00-3A47-D083-81C5-9D591DD201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341" y="4151270"/>
            <a:ext cx="3036980" cy="22052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11BE81-C8DC-2D17-84D5-7AA9CFE9AF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4"/>
          <a:stretch>
            <a:fillRect/>
          </a:stretch>
        </p:blipFill>
        <p:spPr>
          <a:xfrm>
            <a:off x="3164393" y="2451026"/>
            <a:ext cx="2126365" cy="15156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EBCE1BA-1C03-2FA8-9B2D-DE374828D5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" t="-1964" r="9171" b="-12820"/>
          <a:stretch>
            <a:fillRect/>
          </a:stretch>
        </p:blipFill>
        <p:spPr>
          <a:xfrm>
            <a:off x="3965364" y="419479"/>
            <a:ext cx="2754489" cy="20490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BFDB35-FB3C-F997-986F-766D6472F3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42" y="419479"/>
            <a:ext cx="3254356" cy="18305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62D03F0-937C-9BD9-FD6E-054EDFCA9C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2" t="287" r="5676" b="642"/>
          <a:stretch>
            <a:fillRect/>
          </a:stretch>
        </p:blipFill>
        <p:spPr>
          <a:xfrm>
            <a:off x="5439752" y="2451026"/>
            <a:ext cx="2604497" cy="153501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BD8F805-6EAE-FE6F-1D7A-F27329431B5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4451" y="0"/>
            <a:ext cx="816935" cy="131075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32A2C0-B45D-844D-7773-C1729AF5A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D1CC7-6AE5-6C7E-E016-D63FEB85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9823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7AB4A-2A6B-D28E-B28D-F018875FB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FEEDBACK &amp; CERTIFICATION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3C8EF-A18D-B1AB-2684-11F517936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40665"/>
            <a:ext cx="8596668" cy="430069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sz="2800" dirty="0">
                <a:latin typeface="Garamond" panose="02020404030301010803" pitchFamily="18" charset="0"/>
              </a:rPr>
              <a:t>STUDENT FEEDBACK FORM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800" dirty="0">
                <a:latin typeface="Garamond" panose="02020404030301010803" pitchFamily="18" charset="0"/>
              </a:rPr>
              <a:t> EXPERIENCE OF THE EVENT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800" dirty="0">
                <a:latin typeface="Garamond" panose="02020404030301010803" pitchFamily="18" charset="0"/>
              </a:rPr>
              <a:t>SUGGESTIONS FOR IMPROVEMENT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800" dirty="0">
                <a:latin typeface="Garamond" panose="02020404030301010803" pitchFamily="18" charset="0"/>
              </a:rPr>
              <a:t> INTEREST IN DEFENCE CAREER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800" dirty="0">
                <a:latin typeface="Garamond" panose="02020404030301010803" pitchFamily="18" charset="0"/>
              </a:rPr>
              <a:t> CERTIFICATE OF ACKNOWLEDGEMENT BY    		THE HOST AND THEIR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800" dirty="0">
                <a:latin typeface="Garamond" panose="02020404030301010803" pitchFamily="18" charset="0"/>
              </a:rPr>
              <a:t> VALUABLE ADVICE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800" dirty="0">
                <a:latin typeface="Garamond" panose="02020404030301010803" pitchFamily="18" charset="0"/>
              </a:rPr>
              <a:t>MOMENTO FROM PMTEAM TO THE DIGNITARY.</a:t>
            </a:r>
          </a:p>
          <a:p>
            <a:endParaRPr lang="en-IN" sz="2800" dirty="0">
              <a:latin typeface="Garamond" panose="02020404030301010803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F9A0B27-BDA2-5268-9A25-D20B5BC3D74E}"/>
              </a:ext>
            </a:extLst>
          </p:cNvPr>
          <p:cNvCxnSpPr>
            <a:cxnSpLocks/>
          </p:cNvCxnSpPr>
          <p:nvPr/>
        </p:nvCxnSpPr>
        <p:spPr>
          <a:xfrm>
            <a:off x="835748" y="1413785"/>
            <a:ext cx="67218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E5EEC67-2AB6-058D-399F-98D29827D564}"/>
              </a:ext>
            </a:extLst>
          </p:cNvPr>
          <p:cNvSpPr/>
          <p:nvPr/>
        </p:nvSpPr>
        <p:spPr>
          <a:xfrm>
            <a:off x="8769427" y="0"/>
            <a:ext cx="802836" cy="1292461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FCF019-4215-B3C0-C9E3-CEAD0C4BACD9}"/>
              </a:ext>
            </a:extLst>
          </p:cNvPr>
          <p:cNvSpPr/>
          <p:nvPr/>
        </p:nvSpPr>
        <p:spPr>
          <a:xfrm>
            <a:off x="8769427" y="0"/>
            <a:ext cx="802836" cy="12924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43310-A49C-B765-1080-EFADEC625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65163-95E8-5D50-87A2-ABE5B5CFD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5022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85681B-B1E4-62A0-DDB6-D720DD36A0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48" t="21298" r="21872" b="19349"/>
          <a:stretch>
            <a:fillRect/>
          </a:stretch>
        </p:blipFill>
        <p:spPr>
          <a:xfrm>
            <a:off x="919000" y="609600"/>
            <a:ext cx="6833563" cy="28643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87C668-AA3F-5502-50D3-333E57399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516" y="5971509"/>
            <a:ext cx="10095805" cy="46209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FEEDBACK &amp; CERTIFICATIONS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DF00CD4-3833-92E4-CB48-98E7801CCD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1" t="21300" r="1362" b="3700"/>
          <a:stretch>
            <a:fillRect/>
          </a:stretch>
        </p:blipFill>
        <p:spPr>
          <a:xfrm>
            <a:off x="919000" y="3656227"/>
            <a:ext cx="3437468" cy="219160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681C13-E934-FBAE-58B1-876FDD26C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6" r="19160"/>
          <a:stretch>
            <a:fillRect/>
          </a:stretch>
        </p:blipFill>
        <p:spPr>
          <a:xfrm>
            <a:off x="4474036" y="3656227"/>
            <a:ext cx="3278527" cy="21825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B9E469-5CE3-35BE-3669-1AF3171BC2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5534" y="0"/>
            <a:ext cx="816935" cy="13107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F614BC-0303-6E26-079D-9276016754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31" y="557517"/>
            <a:ext cx="3772859" cy="53185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35706F-268D-565A-C067-A8952F93B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DAC68D-DBDA-AF3F-AC9A-6B165F29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9487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4A508-9AA2-6606-EACF-9694DC2E6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030" y="312144"/>
            <a:ext cx="2458575" cy="1320800"/>
          </a:xfrm>
        </p:spPr>
        <p:txBody>
          <a:bodyPr/>
          <a:lstStyle/>
          <a:p>
            <a:pPr algn="ctr"/>
            <a:r>
              <a:rPr lang="en-IN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FCE50-043F-47BE-C02E-3E0DC21BB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617" y="1358283"/>
            <a:ext cx="11390051" cy="481868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PMTEAM CHARGES 101001/= RS, WHICH IS JUST A NOMINAL FEE COMPARED TO OUR INFRASTRUCTURE SET UP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BACKGROUND STAGE SETUP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     08x12FT LED SCREEN+4MIC (AUDIO VISUAL CONSOLE SETUP SHRI MIC)+4  VIDEO CAMERA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     (CAMCORDER CANON &amp; TRADITIONAL) FOR DATA,  STILL PHOTO CAMERA (NIKON D7500) REC.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      DJ EQUIPMENTS BACKGROUND MUSIC, 4 CANON AUDITORIUM SPEAKERS &amp; SPL SOUND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      EFFECT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A CREW OF MORE THAN 25 (INCLUDING TWO ANCHORS)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SERVICE FROM OUR SIDE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      REFRESHMENT, RETURN-GIFT, MOMENTO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       LIVE STREAMING ON FACEBOOK,YOUTUBE, INSTAGRAM, ELCTRONIC MEDIA ZEE, IBC-24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      THAT COSTS US  THE SAME WE CHARGE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STRENGTH OF STUDENTS SHOULD BE BETWEEN 300 TO 400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       PMTEAM IS ALSO WORKING FOR DIVYANG JANS THROUGH ITS INNOVATIVE PROJECT DIYA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b="1" dirty="0">
                <a:latin typeface="Garamond" panose="02020404030301010803" pitchFamily="18" charset="0"/>
              </a:rPr>
              <a:t> </a:t>
            </a:r>
            <a:r>
              <a:rPr lang="en-IN" dirty="0">
                <a:latin typeface="Garamond" panose="02020404030301010803" pitchFamily="18" charset="0"/>
              </a:rPr>
              <a:t>MINUTES OF THE  EVENT {SCHOOL DATA} ARE  TAGED TO </a:t>
            </a:r>
            <a:r>
              <a:rPr lang="en-IN" b="1" dirty="0">
                <a:latin typeface="Garamond" panose="02020404030301010803" pitchFamily="18" charset="0"/>
              </a:rPr>
              <a:t>DMO</a:t>
            </a:r>
            <a:r>
              <a:rPr lang="en-IN" dirty="0">
                <a:latin typeface="Garamond" panose="02020404030301010803" pitchFamily="18" charset="0"/>
              </a:rPr>
              <a:t>, </a:t>
            </a:r>
            <a:r>
              <a:rPr lang="en-IN" b="1" dirty="0">
                <a:latin typeface="Garamond" panose="02020404030301010803" pitchFamily="18" charset="0"/>
              </a:rPr>
              <a:t>CMO</a:t>
            </a:r>
            <a:r>
              <a:rPr lang="en-IN" dirty="0">
                <a:latin typeface="Garamond" panose="02020404030301010803" pitchFamily="18" charset="0"/>
              </a:rPr>
              <a:t> &amp; </a:t>
            </a:r>
            <a:r>
              <a:rPr lang="en-IN" b="1" dirty="0">
                <a:latin typeface="Garamond" panose="02020404030301010803" pitchFamily="18" charset="0"/>
              </a:rPr>
              <a:t>PMO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Garamond" panose="02020404030301010803" pitchFamily="18" charset="0"/>
              </a:rPr>
              <a:t>        ( THE SCHOOL NAME MAY SOME TIME FIND PLACE IN </a:t>
            </a:r>
            <a:r>
              <a:rPr lang="en-IN" b="1" dirty="0">
                <a:latin typeface="Garamond" panose="02020404030301010803" pitchFamily="18" charset="0"/>
              </a:rPr>
              <a:t>HON. PRIME MINISTER’S ‘MAN KI BAAT’ </a:t>
            </a:r>
            <a:r>
              <a:rPr lang="en-IN" dirty="0">
                <a:latin typeface="Garamond" panose="02020404030301010803" pitchFamily="18" charset="0"/>
              </a:rPr>
              <a:t>ALSO)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>
              <a:latin typeface="Garamond" panose="02020404030301010803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D9578A9-FFCA-1CBF-216B-AFF0BA07FF0E}"/>
              </a:ext>
            </a:extLst>
          </p:cNvPr>
          <p:cNvCxnSpPr>
            <a:cxnSpLocks/>
          </p:cNvCxnSpPr>
          <p:nvPr/>
        </p:nvCxnSpPr>
        <p:spPr>
          <a:xfrm>
            <a:off x="747613" y="984126"/>
            <a:ext cx="20616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4C04AA2-F932-7CCD-5DEB-5025B292C1DB}"/>
              </a:ext>
            </a:extLst>
          </p:cNvPr>
          <p:cNvSpPr/>
          <p:nvPr/>
        </p:nvSpPr>
        <p:spPr>
          <a:xfrm>
            <a:off x="8769427" y="0"/>
            <a:ext cx="802836" cy="1292461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5111C0-B043-B16E-9804-C752F8156A2D}"/>
              </a:ext>
            </a:extLst>
          </p:cNvPr>
          <p:cNvSpPr/>
          <p:nvPr/>
        </p:nvSpPr>
        <p:spPr>
          <a:xfrm>
            <a:off x="8769427" y="-1"/>
            <a:ext cx="802836" cy="12924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8A5D5-C93B-9710-35C2-4473AFE21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83285-52E3-A178-6348-FA9D0A1AF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6082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31DA9-4103-44BE-05DB-BD811489C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319" y="281095"/>
            <a:ext cx="5474163" cy="1598506"/>
          </a:xfrm>
        </p:spPr>
        <p:txBody>
          <a:bodyPr/>
          <a:lstStyle/>
          <a:p>
            <a:r>
              <a:rPr lang="en-IN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PMTEAM Proposal</a:t>
            </a:r>
            <a:br>
              <a:rPr lang="en-IN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291C6D-57DB-89F8-ECDD-7F7AF75A5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1503680"/>
            <a:ext cx="7766936" cy="4998719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3200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Training, Motivating &amp; Coaching Bright Rural and Marginalized Students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IN" sz="3200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Defence, Paramilitary &amp; Allied Services Careers </a:t>
            </a: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Collaboration with Government  of Chhattisgarh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IN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v-SE" sz="3200" dirty="0">
                <a:solidFill>
                  <a:schemeClr val="accent1"/>
                </a:solidFill>
              </a:rPr>
              <a:t>SWOT analysis https://share.google/KgzCsk0lXhIXsjk1z</a:t>
            </a:r>
            <a:endParaRPr lang="en-IN" sz="3200" dirty="0">
              <a:solidFill>
                <a:schemeClr val="accent1"/>
              </a:solidFill>
            </a:endParaRPr>
          </a:p>
          <a:p>
            <a:pPr algn="just"/>
            <a:endParaRPr lang="en-IN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65B07C-B274-1E58-D80D-CD296CF5D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D4CA31-06C2-938C-A47E-E7069F8FF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5581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6F85D6-7A75-EE09-4D50-AE68F22B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A5ED2-C7D8-4D49-2339-9EC59D2D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17</a:t>
            </a:fld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587A53-2F49-590E-C6D0-436F06A87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0" y="281940"/>
            <a:ext cx="8392160" cy="629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3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AA9DB-EF5A-019D-09F7-E6AF25652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4653" y="451513"/>
            <a:ext cx="6591763" cy="893633"/>
          </a:xfrm>
        </p:spPr>
        <p:txBody>
          <a:bodyPr/>
          <a:lstStyle/>
          <a:p>
            <a:r>
              <a:rPr lang="en-IN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PMTEAM</a:t>
            </a:r>
            <a:endParaRPr lang="en-IN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BA8455-00D9-A82E-23BC-31A98C4A1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1601125"/>
            <a:ext cx="7766936" cy="4622799"/>
          </a:xfrm>
        </p:spPr>
        <p:txBody>
          <a:bodyPr>
            <a:normAutofit lnSpcReduction="10000"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Leading  organization in Pre-Military Training &amp; equipment installation, Operates modern coaching centres preparing youth for Defence, Paramilitary &amp; Allied services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Plan:-Establish district-wise residential coaching centres in collaboration with Govt. of Chhattisgarh under DMF or skill development schemes Focus on rural and marginalized meritorious students</a:t>
            </a:r>
            <a:endParaRPr lang="en-IN" sz="3200" dirty="0">
              <a:solidFill>
                <a:schemeClr val="accent1"/>
              </a:solidFill>
            </a:endParaRPr>
          </a:p>
          <a:p>
            <a:pPr algn="just"/>
            <a:endParaRPr lang="en-IN" sz="3200" dirty="0"/>
          </a:p>
          <a:p>
            <a:endParaRPr lang="en-IN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8ECCBD-93F8-E2C4-55BB-8C32600AB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5751AB-6496-3AD5-FD2A-2E0BD695A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4042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3796B-F1F1-8E5E-209D-1B24221D3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314960"/>
            <a:ext cx="2882053" cy="843280"/>
          </a:xfrm>
        </p:spPr>
        <p:txBody>
          <a:bodyPr/>
          <a:lstStyle/>
          <a:p>
            <a:r>
              <a:rPr lang="en-IN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Objective</a:t>
            </a:r>
            <a:endParaRPr lang="en-IN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97778C-32EB-17EF-E6BD-784969499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4" y="1483360"/>
            <a:ext cx="8596669" cy="4419599"/>
          </a:xfrm>
        </p:spPr>
        <p:txBody>
          <a:bodyPr>
            <a:normAutofit fontScale="92500" lnSpcReduction="10000"/>
          </a:bodyPr>
          <a:lstStyle/>
          <a:p>
            <a:pPr algn="just"/>
            <a:endParaRPr lang="en-IN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comprehensive Pre-Military &amp; competitive coaching to rural &amp; economically weaker students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Prepare students for NDA, CDS, CAPF, </a:t>
            </a:r>
            <a:r>
              <a:rPr lang="en-IN" sz="2800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Agniveer</a:t>
            </a:r>
            <a:r>
              <a:rPr lang="en-IN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Territorial Army, Police service &amp; related exams.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2800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Instill</a:t>
            </a:r>
            <a:r>
              <a:rPr lang="en-IN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discipline, leadership, physical fitness, patriotism.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 district-level sustainable residential coaching hubs.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Enhance social and economic standards of rural youth through national service pathways</a:t>
            </a:r>
            <a:endParaRPr lang="en-IN" sz="2800" dirty="0">
              <a:solidFill>
                <a:schemeClr val="accent1"/>
              </a:solidFill>
            </a:endParaRPr>
          </a:p>
          <a:p>
            <a:pPr algn="just"/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DB13BA-97EC-EEC5-CA9B-443D261D8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A2F11-A031-A483-90E4-30B83D6E9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19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1435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C3E58-23E0-9D53-EDB3-D88336E0B8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288" y="182880"/>
            <a:ext cx="6684807" cy="866273"/>
          </a:xfrm>
        </p:spPr>
        <p:txBody>
          <a:bodyPr/>
          <a:lstStyle/>
          <a:p>
            <a:r>
              <a:rPr lang="en-IN" u="sng" dirty="0"/>
              <a:t>Selection of students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DE7F3-D4D4-E298-9244-A00C81C02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7185" y="1394260"/>
            <a:ext cx="7766936" cy="4352022"/>
          </a:xfrm>
        </p:spPr>
        <p:txBody>
          <a:bodyPr>
            <a:normAutofit lnSpcReduction="10000"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Target Group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Rural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Tibal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Marginalized communities (Class 10-12 preferred)Equal opportunity for male and female candidates.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Selection through district-level written tests and physical assessments</a:t>
            </a:r>
            <a:endParaRPr lang="en-IN" sz="3200" dirty="0">
              <a:solidFill>
                <a:schemeClr val="accent1"/>
              </a:solidFill>
            </a:endParaRPr>
          </a:p>
          <a:p>
            <a:pPr algn="just"/>
            <a:endParaRPr lang="en-IN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3A6ED3-3195-8DF5-E87C-52EA7C76D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35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4C24BB-EFBD-B6B6-A81A-3914AAAD8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0297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DA888D-3640-798B-DED7-CF87E990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25CEA0-3110-AD9C-BB03-29F66EBD6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21</a:t>
            </a:fld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8D3242-4512-4EAE-326C-E70319691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224790"/>
            <a:ext cx="8544560" cy="640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77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70CC-608C-71F7-5559-9BD1393E3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9" y="647682"/>
            <a:ext cx="5220163" cy="893633"/>
          </a:xfrm>
        </p:spPr>
        <p:txBody>
          <a:bodyPr/>
          <a:lstStyle/>
          <a:p>
            <a:r>
              <a:rPr lang="en-IN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 Program</a:t>
            </a:r>
            <a:endParaRPr lang="en-IN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DB89C9-EC9D-4178-4F8B-F905256AE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9012" y="1978193"/>
            <a:ext cx="7766936" cy="4575007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12-month residential coaching for 1000 students. Academic subjects for NDA/CDS/CAPF/</a:t>
            </a:r>
            <a:r>
              <a:rPr lang="en-IN" sz="2800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Agniveer</a:t>
            </a:r>
            <a:r>
              <a:rPr lang="en-IN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exams, Intensive physical training on Pre-Military Equipment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Specialized classes:-</a:t>
            </a:r>
          </a:p>
          <a:p>
            <a:pPr algn="just"/>
            <a:r>
              <a:rPr lang="en-IN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English, Maths, General Awareness, Reasoning, 	Communication, Mock tests, interviews, fitness 	evaluation, SSB Interview preparation by retired 	Defence Officers and Psychologists. </a:t>
            </a:r>
            <a:endParaRPr lang="en-IN" sz="2800" dirty="0">
              <a:solidFill>
                <a:schemeClr val="accent1"/>
              </a:solidFill>
            </a:endParaRPr>
          </a:p>
          <a:p>
            <a:pPr algn="just"/>
            <a:endParaRPr lang="en-IN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D3556E-5DE0-7230-901A-902C3394B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4FC8BA-7636-A7E5-9D17-C76E47A2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2878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8C057-20E9-04F1-3F19-BC84E9EED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0009" y="207673"/>
            <a:ext cx="7262323" cy="1002836"/>
          </a:xfrm>
        </p:spPr>
        <p:txBody>
          <a:bodyPr/>
          <a:lstStyle/>
          <a:p>
            <a:r>
              <a:rPr lang="en-IN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Infrastructure &amp; Facilities</a:t>
            </a:r>
            <a:endParaRPr lang="en-IN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B69E74-558F-0248-FA68-7C5BE186E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1574801"/>
            <a:ext cx="7766936" cy="4831686"/>
          </a:xfrm>
        </p:spPr>
        <p:txBody>
          <a:bodyPr>
            <a:normAutofit fontScale="92500"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District-level residential </a:t>
            </a:r>
            <a:r>
              <a:rPr lang="en-IN" sz="3600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centers</a:t>
            </a:r>
            <a:endParaRPr lang="en-IN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 Classrooms with audiovisual and live classes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Well-equipped physical training grounds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Safe &amp; hygienic hostel accommodation.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Balanced nutritious meals thrice daily.</a:t>
            </a:r>
            <a:endParaRPr lang="en-IN" sz="3600" dirty="0">
              <a:solidFill>
                <a:schemeClr val="accent1"/>
              </a:solidFill>
            </a:endParaRPr>
          </a:p>
          <a:p>
            <a:pPr algn="just"/>
            <a:endParaRPr lang="en-IN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C2DA3F-6BA9-B95A-7197-B69ACAE27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F251C4-656C-F061-76A0-F652EC5BC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4087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90977-D696-1926-19AA-2C9F46E424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5517" y="342882"/>
            <a:ext cx="6356006" cy="893633"/>
          </a:xfrm>
        </p:spPr>
        <p:txBody>
          <a:bodyPr/>
          <a:lstStyle/>
          <a:p>
            <a:r>
              <a:rPr lang="en-IN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Staffing &amp; Supervision</a:t>
            </a:r>
            <a:endParaRPr lang="en-IN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4A27F3-04E7-0149-5230-7770DC523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1595121"/>
            <a:ext cx="7766936" cy="4811366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Experienced instructors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Retired Defence officers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Physical Educators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Defence mentors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Sports scientists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PMTEAM administration coordination with District Education &amp; Administration. </a:t>
            </a:r>
            <a:endParaRPr lang="en-IN" sz="3200" dirty="0">
              <a:solidFill>
                <a:schemeClr val="accent1"/>
              </a:solidFill>
            </a:endParaRPr>
          </a:p>
          <a:p>
            <a:pPr algn="just"/>
            <a:endParaRPr lang="en-IN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0C9BB5-4C58-CD43-25D9-651B82713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DE8487-3490-65F9-D20B-22807157C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3686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5037B-C4BE-325B-8029-FEBECC766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4169" y="373362"/>
            <a:ext cx="6998163" cy="893633"/>
          </a:xfrm>
        </p:spPr>
        <p:txBody>
          <a:bodyPr/>
          <a:lstStyle/>
          <a:p>
            <a:r>
              <a:rPr lang="en-IN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Monitoring &amp; Evaluation</a:t>
            </a:r>
            <a:endParaRPr lang="en-IN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67EE2-EB08-1046-C031-C997278F8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1493520"/>
            <a:ext cx="7766936" cy="4991117"/>
          </a:xfrm>
        </p:spPr>
        <p:txBody>
          <a:bodyPr>
            <a:norm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Academic &amp; physical performance Tracking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Monthly reports to District Collector &amp; State Education Department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Virtual meetings facilitated by Defence Officers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Annual program reviews for improvements  </a:t>
            </a:r>
            <a:endParaRPr lang="en-IN" sz="3600" dirty="0">
              <a:solidFill>
                <a:schemeClr val="accent1"/>
              </a:solidFill>
            </a:endParaRPr>
          </a:p>
          <a:p>
            <a:pPr algn="just"/>
            <a:endParaRPr lang="en-IN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66745B-DB97-C74F-FA91-5C2808D9C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35A94C-68FE-3B84-F49D-1012DA1F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2251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FA8DA62-9938-BFE9-A932-B57AC322C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C31456-2E6E-AFAA-4BDC-AAAE10A25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26</a:t>
            </a:fld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2C7106-DCCC-A6C0-A062-585D073FB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40382"/>
            <a:ext cx="8531542" cy="640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89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196A1-1596-B3FD-C2CE-D53D7E05D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6453" y="373362"/>
            <a:ext cx="5728163" cy="893633"/>
          </a:xfrm>
        </p:spPr>
        <p:txBody>
          <a:bodyPr/>
          <a:lstStyle/>
          <a:p>
            <a:r>
              <a:rPr lang="en-IN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Expected Outcomes</a:t>
            </a:r>
            <a:endParaRPr lang="en-IN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CB0CF0-7CC8-31B2-303E-C1E8AACE4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1564640"/>
            <a:ext cx="7766936" cy="4765039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Empower rural &amp; marginalized youth with structured military career training Increased representation of Chhattisgarh students in Defence &amp; Paramilitary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Recruitments Promotion of discipline, leadership,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Fitness culture Establish Chhattisgarh as Centre of Excellence for Pre-Military &amp; Defence training.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Economic upliftment through job-oriented results.  </a:t>
            </a:r>
            <a:endParaRPr lang="en-IN" sz="3200" dirty="0">
              <a:solidFill>
                <a:schemeClr val="accent1"/>
              </a:solidFill>
            </a:endParaRPr>
          </a:p>
          <a:p>
            <a:pPr algn="just"/>
            <a:endParaRPr lang="en-IN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F1B9E-B1AB-EE8E-687B-91DCB4725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6B458-63AE-A738-064F-F3976587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4265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8555D-8517-A7E0-D8D8-D1D6C134B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00642"/>
            <a:ext cx="7766936" cy="893633"/>
          </a:xfrm>
        </p:spPr>
        <p:txBody>
          <a:bodyPr/>
          <a:lstStyle/>
          <a:p>
            <a:r>
              <a:rPr lang="en-IN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 &amp; Implementation</a:t>
            </a:r>
            <a:endParaRPr lang="en-IN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FCCA60-9207-61E8-B753-3CCC9D3F99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5396" y="1747519"/>
            <a:ext cx="8108606" cy="4658967"/>
          </a:xfrm>
        </p:spPr>
        <p:txBody>
          <a:bodyPr>
            <a:norm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Detailed budget &amp; implementation plan to be finalized after administrative review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Proposal for financial &amp; administrative sanction by Govt. of Chhattisgarh.</a:t>
            </a:r>
            <a:endParaRPr lang="en-IN" sz="3600" dirty="0">
              <a:solidFill>
                <a:schemeClr val="accent1"/>
              </a:solidFill>
            </a:endParaRPr>
          </a:p>
          <a:p>
            <a:pPr algn="just"/>
            <a:endParaRPr lang="en-IN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1194A-2FA1-186D-928C-D4AFDC522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E8E9FD-D687-E192-15B0-2D74FE779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1594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3C304E-D53E-E8AE-611C-5EDD4E911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68" y="388307"/>
            <a:ext cx="9244209" cy="586218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D92D0D-57EB-44F9-6524-9BE7B1E65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60526-FCD6-F53D-2D96-F689768C9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29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7212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3F676-9107-9761-E01C-B3ED77C74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 &amp; Commitment</a:t>
            </a:r>
            <a:endParaRPr lang="en-IN" sz="44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FE666-1F8B-0B98-C449-EFDB22E0A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934" y="1784669"/>
            <a:ext cx="8749068" cy="462181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IN" sz="3200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PMTEAM committed to delivering quality training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3200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Infrastructure management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3200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Regular performance reporting as per government norms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3200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Collaborative effort with District Education Department and Govt. of Chhattisgarh.</a:t>
            </a:r>
          </a:p>
          <a:p>
            <a:pPr algn="just"/>
            <a:endParaRPr lang="en-IN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EB9B27-3364-B5D3-4D71-8A94C4D66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FA5D6-92FB-4F90-599F-8E7AF342E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54527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BDF58F-5D42-49F6-F228-56EA344FA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5" y="369518"/>
            <a:ext cx="9091940" cy="611896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E3EDDC-2B72-A1F1-3DD5-41BC8AFC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7E3FA-09B0-12CB-04FA-71A1F4E84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76086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91ABF-AF75-DF3A-929D-DA6A400EA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28" y="174535"/>
            <a:ext cx="9261270" cy="650893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F3AB2B-9C85-8E4B-1DCB-86E13E18B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E6151-A92F-884F-FAA2-7321FD2D8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9336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730FD7-8468-7C8F-5DC7-F5AA31686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95" y="475989"/>
            <a:ext cx="9291677" cy="590602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E36C14-5E5A-0AFA-CFD1-A208FA861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BB69F-2D1B-16CC-BD47-BD2CA5572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24191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7659F4-9B4E-3FEB-8946-60CF81FFE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10778" r="5433" b="11576"/>
          <a:stretch>
            <a:fillRect/>
          </a:stretch>
        </p:blipFill>
        <p:spPr>
          <a:xfrm>
            <a:off x="463462" y="739036"/>
            <a:ext cx="9122603" cy="558660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5DDADC-3FD0-BE85-E6C8-0A66D1C4A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2383F-BCCE-3872-9896-C9B2094E3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1859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B1AE83-71BA-5FE8-1327-007838E18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9514114" cy="685465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86F7C0-1123-C306-A50F-F7F7F0C2D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42BF0-9492-ED26-E9E5-F6FA49895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3943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1CFF2-C56B-98E3-1233-46DCBBB27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6880" y="911842"/>
            <a:ext cx="4661362" cy="893633"/>
          </a:xfrm>
        </p:spPr>
        <p:txBody>
          <a:bodyPr/>
          <a:lstStyle/>
          <a:p>
            <a:r>
              <a:rPr lang="en-IN" sz="4000" u="sng" dirty="0"/>
              <a:t>CAREER AND TRADE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7FB845-D2E2-0AD6-7433-7A879F5BC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2493" y="2253148"/>
            <a:ext cx="7766936" cy="3788214"/>
          </a:xfrm>
        </p:spPr>
        <p:txBody>
          <a:bodyPr>
            <a:no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Career Trades Over view Explore rewarding paths beyond defence with PMTEAM's guidance on vocational skills.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These trades align with India's skill development programs like ITI/NSQF.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Each offers hands-on training, jobs, and entrepreneurship potential.</a:t>
            </a:r>
          </a:p>
          <a:p>
            <a:pPr algn="l"/>
            <a:endParaRPr lang="en-IN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A3B1B0-D122-2057-3732-EC1B87626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35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E4C9A-08D0-7A60-99D1-020DD3995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2101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2FD91D-BAB5-F5E2-781F-94E6038002CF}"/>
              </a:ext>
            </a:extLst>
          </p:cNvPr>
          <p:cNvSpPr txBox="1"/>
          <p:nvPr/>
        </p:nvSpPr>
        <p:spPr>
          <a:xfrm>
            <a:off x="957580" y="399534"/>
            <a:ext cx="61010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5400" u="sng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Agriculture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0EA154-9BF1-1755-CFA5-A02492E80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35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1CE48F-CA64-26FA-C2AB-C75EF093E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37</a:t>
            </a:fld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A8341A-1797-D5D3-1054-68C945467A17}"/>
              </a:ext>
            </a:extLst>
          </p:cNvPr>
          <p:cNvSpPr txBox="1"/>
          <p:nvPr/>
        </p:nvSpPr>
        <p:spPr>
          <a:xfrm>
            <a:off x="860214" y="1720840"/>
            <a:ext cx="887286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Pursue farming innovations, crop management, or agribusiness. Tasks include soil testing, irrigation systems, organic farming, and machinery operation for food security roles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Careers:-</a:t>
            </a:r>
          </a:p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Farm manager, agronomist, or seed 		 	technician.</a:t>
            </a:r>
            <a:endParaRPr lang="en-IN" sz="36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034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118265-C203-6087-239E-44433AD9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EC026D-DCDF-017E-0D91-2CFB0C681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38</a:t>
            </a:fld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5A54D3-CE57-1067-AA34-892C71FB5891}"/>
              </a:ext>
            </a:extLst>
          </p:cNvPr>
          <p:cNvSpPr txBox="1"/>
          <p:nvPr/>
        </p:nvSpPr>
        <p:spPr>
          <a:xfrm rot="10800000" flipV="1">
            <a:off x="677334" y="514755"/>
            <a:ext cx="38915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5400" u="sng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Automotive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9563DF-3F3A-B0E3-7B6A-78BBDE635D7A}"/>
              </a:ext>
            </a:extLst>
          </p:cNvPr>
          <p:cNvSpPr txBox="1"/>
          <p:nvPr/>
        </p:nvSpPr>
        <p:spPr>
          <a:xfrm>
            <a:off x="677334" y="2158275"/>
            <a:ext cx="891323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Trade Focus on vehicle repair, assembly, and electric mobility. Daily work involves diagnostics, engine tuning, brake systems, and EV maintenance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Opportunities:-</a:t>
            </a:r>
          </a:p>
          <a:p>
            <a:r>
              <a:rPr lang="en-IN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 Mechanic, service advisor, or auto electrician.</a:t>
            </a:r>
          </a:p>
        </p:txBody>
      </p:sp>
    </p:spTree>
    <p:extLst>
      <p:ext uri="{BB962C8B-B14F-4D97-AF65-F5344CB8AC3E}">
        <p14:creationId xmlns:p14="http://schemas.microsoft.com/office/powerpoint/2010/main" val="3669780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15DD2C-4B43-A557-121E-E0C617C9F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DBE757-BCA3-1505-C601-F45CD39EC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39</a:t>
            </a:fld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61A62-8062-0388-AECE-4CFE2FB68EBF}"/>
              </a:ext>
            </a:extLst>
          </p:cNvPr>
          <p:cNvSpPr txBox="1"/>
          <p:nvPr/>
        </p:nvSpPr>
        <p:spPr>
          <a:xfrm>
            <a:off x="861226" y="665939"/>
            <a:ext cx="61137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5400" u="sng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Beauty &amp; Wellness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96BCA9-3375-9DA8-AE80-800BDF16FDE8}"/>
              </a:ext>
            </a:extLst>
          </p:cNvPr>
          <p:cNvSpPr txBox="1"/>
          <p:nvPr/>
        </p:nvSpPr>
        <p:spPr>
          <a:xfrm>
            <a:off x="861226" y="1814767"/>
            <a:ext cx="849324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4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Master grooming, skincare, and spa therapies. Roles cover hair styling, makeup artistry, salon management, and wellness counselling.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4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Build a career as stylist, therapist, or salon owner.</a:t>
            </a:r>
          </a:p>
        </p:txBody>
      </p:sp>
    </p:spTree>
    <p:extLst>
      <p:ext uri="{BB962C8B-B14F-4D97-AF65-F5344CB8AC3E}">
        <p14:creationId xmlns:p14="http://schemas.microsoft.com/office/powerpoint/2010/main" val="34811687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5713F0-472D-4E15-9633-8800F0381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02F64B-9799-CF09-E79C-038CA3757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40</a:t>
            </a:fld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704AA-4FBE-21E9-E530-FF72DF2761BD}"/>
              </a:ext>
            </a:extLst>
          </p:cNvPr>
          <p:cNvSpPr txBox="1"/>
          <p:nvPr/>
        </p:nvSpPr>
        <p:spPr>
          <a:xfrm rot="10800000" flipV="1">
            <a:off x="382771" y="282236"/>
            <a:ext cx="95693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000" u="sng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BFSI (Banking, Financial Services, Insurance)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AD0AE-5E7F-C4D5-A171-5E3DB6AAF003}"/>
              </a:ext>
            </a:extLst>
          </p:cNvPr>
          <p:cNvSpPr txBox="1"/>
          <p:nvPr/>
        </p:nvSpPr>
        <p:spPr>
          <a:xfrm>
            <a:off x="780755" y="1807582"/>
            <a:ext cx="849324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Handle finance, loans, insurance policies, and customer </a:t>
            </a:r>
            <a:r>
              <a:rPr lang="en-IN" sz="3600" dirty="0" err="1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advisory.Tasks</a:t>
            </a:r>
            <a:r>
              <a:rPr lang="en-IN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: Account management, risk assessment, digital banking support, and compliance checks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N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Paths:-</a:t>
            </a:r>
          </a:p>
          <a:p>
            <a:r>
              <a:rPr lang="en-IN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 Banker, agent, or financial analyst</a:t>
            </a:r>
          </a:p>
        </p:txBody>
      </p:sp>
    </p:spTree>
    <p:extLst>
      <p:ext uri="{BB962C8B-B14F-4D97-AF65-F5344CB8AC3E}">
        <p14:creationId xmlns:p14="http://schemas.microsoft.com/office/powerpoint/2010/main" val="136254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C5B2-495B-A639-A3AA-07D28424F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08488"/>
            <a:ext cx="7766936" cy="1096899"/>
          </a:xfrm>
        </p:spPr>
        <p:txBody>
          <a:bodyPr/>
          <a:lstStyle/>
          <a:p>
            <a:r>
              <a:rPr lang="en-IN" u="sng" dirty="0"/>
              <a:t>Electronics &amp; Hardware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5F325-49DF-CE0A-A139-508D3BA6B7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727" y="1952445"/>
            <a:ext cx="7766936" cy="4088917"/>
          </a:xfrm>
        </p:spPr>
        <p:txBody>
          <a:bodyPr>
            <a:no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Repair and assemble circuits, gadgets, and smart devices. Involves soldering, PCB design, troubleshooting, and IoT integration.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Jobs:-</a:t>
            </a:r>
          </a:p>
          <a:p>
            <a:pPr algn="just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Technician, assembler, or repair 	specialist.</a:t>
            </a:r>
            <a:endParaRPr lang="en-IN" sz="36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EC9209-3BE5-7D5A-D219-67F619E77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D7E100-582C-0F88-4D7C-BD11BCC75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73871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C55C2-0D67-040D-93F8-D0E620DBB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451514"/>
            <a:ext cx="7766936" cy="912338"/>
          </a:xfrm>
        </p:spPr>
        <p:txBody>
          <a:bodyPr/>
          <a:lstStyle/>
          <a:p>
            <a:pPr algn="l"/>
            <a:r>
              <a:rPr lang="en-IN" u="sng" dirty="0"/>
              <a:t>Telecom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F97F75-5943-BC4B-0E10-2FD7F5EC4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628" y="2085922"/>
            <a:ext cx="8721815" cy="4320564"/>
          </a:xfrm>
        </p:spPr>
        <p:txBody>
          <a:bodyPr>
            <a:no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Install networks, maintain towers, and fiber optics. Involves signal testing, equipment setup, and 5G troubleshooting.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Jobs:-</a:t>
            </a:r>
          </a:p>
          <a:p>
            <a:pPr algn="l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 Technician, installer, or network operator.</a:t>
            </a:r>
            <a:endParaRPr lang="en-IN" sz="36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7F063-D1E3-1838-3C79-938B7A8BF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623CE3-BCFA-0E35-29B6-48695B7E5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27097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36E46-3AF1-423F-82D8-B00A9AAE0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7390" y="278969"/>
            <a:ext cx="8266613" cy="929899"/>
          </a:xfrm>
        </p:spPr>
        <p:txBody>
          <a:bodyPr/>
          <a:lstStyle/>
          <a:p>
            <a:pPr algn="l"/>
            <a:r>
              <a:rPr lang="en-IN" u="sng" dirty="0"/>
              <a:t>Media &amp; Entertainment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706E00-28D2-16F0-AB15-AAE2BCAA2E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7390" y="1679593"/>
            <a:ext cx="7766936" cy="4488732"/>
          </a:xfrm>
        </p:spPr>
        <p:txBody>
          <a:bodyPr>
            <a:no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Create content, edit videos, and manage events.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Tasks:- </a:t>
            </a:r>
          </a:p>
          <a:p>
            <a:pPr algn="l"/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Scripting, filming, graphic design, 	and social 	media production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Options:-</a:t>
            </a:r>
          </a:p>
          <a:p>
            <a:pPr algn="l"/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Anchor, editor, or digital marketer.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6DE4BC-342F-ADB7-537D-34C7A3A83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4D96F1-3DDF-D94B-EE05-4DF1D4D1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28851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EC2C-85F1-97C0-39EA-E41965BA6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1507067" y="451513"/>
            <a:ext cx="3669367" cy="1096899"/>
          </a:xfrm>
        </p:spPr>
        <p:txBody>
          <a:bodyPr/>
          <a:lstStyle/>
          <a:p>
            <a:r>
              <a:rPr lang="en-IN" u="sng" dirty="0"/>
              <a:t> Healthcare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AA659A-4803-6693-B578-B622B8FD2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4" y="2185261"/>
            <a:ext cx="8596669" cy="4221226"/>
          </a:xfrm>
        </p:spPr>
        <p:txBody>
          <a:bodyPr>
            <a:no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Assist in patient care, diagnostics and medical support.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Duties:- </a:t>
            </a:r>
          </a:p>
          <a:p>
            <a:pPr algn="l"/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Vital monitoring, lab testing, hygiene 	protocols, 	and emergency aid.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Roles:-</a:t>
            </a:r>
          </a:p>
          <a:p>
            <a:pPr algn="l"/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	Nurse aide, lab tech, or pharmacy assistant.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F4B954-B122-C0F4-6D09-A0CC01ADC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3-5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8E22D-F034-F380-0F88-56526FBE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85335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DFDA-13D9-7A5C-C7FC-B76D51082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1602" y="451513"/>
            <a:ext cx="7766936" cy="752669"/>
          </a:xfrm>
        </p:spPr>
        <p:txBody>
          <a:bodyPr/>
          <a:lstStyle/>
          <a:p>
            <a:pPr algn="l"/>
            <a:r>
              <a:rPr lang="en-IN" u="sng" dirty="0"/>
              <a:t>Plumbing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2E16-B786-D813-CC9D-9696635D7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602" y="1835562"/>
            <a:ext cx="7766936" cy="4463638"/>
          </a:xfrm>
        </p:spPr>
        <p:txBody>
          <a:bodyPr>
            <a:no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Design and fix water systems, pipes, and sanitation.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Daily: </a:t>
            </a:r>
          </a:p>
          <a:p>
            <a:pPr algn="l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 Leak repairs, fixture installation,    		drainage, and safety inspections.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Careers:-</a:t>
            </a:r>
          </a:p>
          <a:p>
            <a:pPr algn="l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 Plumber, supervisor, or contractor.</a:t>
            </a:r>
            <a:endParaRPr lang="en-IN" sz="36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DC562-5DFA-D164-D709-477BE18C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CD12C2-248C-F01E-D5B2-C7B9C43D0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37453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08EAF-58A9-A37C-28AF-F8FDE9992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451514"/>
            <a:ext cx="7766936" cy="912337"/>
          </a:xfrm>
        </p:spPr>
        <p:txBody>
          <a:bodyPr/>
          <a:lstStyle/>
          <a:p>
            <a:pPr algn="l"/>
            <a:r>
              <a:rPr lang="en-IN" u="sng" dirty="0"/>
              <a:t> IT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1B4500-C4B7-9090-F231-1131011D84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3490" y="1587088"/>
            <a:ext cx="8452593" cy="4231037"/>
          </a:xfrm>
        </p:spPr>
        <p:txBody>
          <a:bodyPr>
            <a:no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Develop software, manage networks, and cyber security. 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Work on coding, app testing, data analysis, and cloud setup.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Careers: </a:t>
            </a:r>
          </a:p>
          <a:p>
            <a:pPr algn="l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 Programmer, support specialist, or web   		developer.</a:t>
            </a:r>
            <a:endParaRPr lang="en-IN" sz="36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7CF632-04EA-E403-F4D2-32E0C5EF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7BF431-550E-0A9F-BF37-BC88BA694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93380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8D1D-E3B8-7A39-4F22-069069BF7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0329" y="375920"/>
            <a:ext cx="7242003" cy="992676"/>
          </a:xfrm>
        </p:spPr>
        <p:txBody>
          <a:bodyPr/>
          <a:lstStyle/>
          <a:p>
            <a:r>
              <a:rPr lang="en-IN" u="sng" dirty="0"/>
              <a:t> Tourism &amp; Hospitality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A1279-68DB-B43F-6922-CF8FF12A3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1595275"/>
            <a:ext cx="7766936" cy="4219407"/>
          </a:xfrm>
        </p:spPr>
        <p:txBody>
          <a:bodyPr>
            <a:no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32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Manage hotels, tours, and guest services.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Duties:-</a:t>
            </a:r>
          </a:p>
          <a:p>
            <a:pPr algn="l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 Booking, event planning, cuisine service,   		 and travel coordination.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Careers:-</a:t>
            </a:r>
          </a:p>
          <a:p>
            <a:pPr algn="l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  Manager, guide, or chef assistant.</a:t>
            </a:r>
            <a:endParaRPr lang="en-IN" sz="32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IN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74A654-1E95-95A9-B321-62C4B7BE1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35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71E314-E1C7-895E-3FA5-D573D920B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17085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FEE6-A4E3-A55E-0A6B-E8EDEE4EE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1121" y="219273"/>
            <a:ext cx="7766936" cy="912103"/>
          </a:xfrm>
        </p:spPr>
        <p:txBody>
          <a:bodyPr/>
          <a:lstStyle/>
          <a:p>
            <a:pPr algn="l"/>
            <a:r>
              <a:rPr lang="en-IN" u="sng" dirty="0"/>
              <a:t>Construction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262D73-EA81-9316-D61F-F05F17DF3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1121" y="1478114"/>
            <a:ext cx="7766936" cy="4648366"/>
          </a:xfrm>
        </p:spPr>
        <p:txBody>
          <a:bodyPr>
            <a:no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Civil Construction:-</a:t>
            </a:r>
          </a:p>
          <a:p>
            <a:pPr algn="l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Build structures, roads, and infrastructure 	projects.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Work:-</a:t>
            </a:r>
          </a:p>
          <a:p>
            <a:pPr algn="l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 Site surveying, concrete pouring, blueprint 	reading, and quality checks.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Paths:-</a:t>
            </a:r>
          </a:p>
          <a:p>
            <a:pPr algn="l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   Mason, foreman, or site engineer aide.</a:t>
            </a:r>
            <a:endParaRPr lang="en-IN" sz="32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E6FD6E-ADBC-A172-4CC3-59DC08FB3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A5F78B-5407-04FB-1AAC-A70461576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69555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E608A-FA05-AAE3-CB91-B6F700D7F5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1122" y="250270"/>
            <a:ext cx="7766936" cy="958598"/>
          </a:xfrm>
        </p:spPr>
        <p:txBody>
          <a:bodyPr/>
          <a:lstStyle/>
          <a:p>
            <a:pPr algn="l"/>
            <a:r>
              <a:rPr lang="en-IN" u="sng" dirty="0"/>
              <a:t>Power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F2BFE4-D0BE-58F1-1A6F-547D8A75D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3403" y="1565329"/>
            <a:ext cx="8390600" cy="5042401"/>
          </a:xfrm>
        </p:spPr>
        <p:txBody>
          <a:bodyPr>
            <a:no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Power Trade Operate generators, grids, and renewable energy setups.</a:t>
            </a:r>
          </a:p>
          <a:p>
            <a:pPr algn="l"/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Tasks: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Wiring, transformer maintenance, solar panel installation, and load balancing.</a:t>
            </a:r>
          </a:p>
          <a:p>
            <a:pPr algn="l"/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Roles: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3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Electrician, lineman, or energy technician.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8C6498-938C-9132-4EAC-0E72D5E58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3241EF-879A-0BA4-CC05-B7921E07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49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09894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1D2DE9-AEF8-5750-70A5-89DE7DE48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9622A7-E3CA-6EAB-2B27-6AEFB330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50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49F5EA-AB18-D5EC-9BFD-6AAB83E3F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30" y="288073"/>
            <a:ext cx="10293433" cy="593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633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DB5E01C-4128-B430-B8CB-16F0336FF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5604B9-437B-9074-E0B5-90378C3E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51</a:t>
            </a:fld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C50F04-4B7F-49C7-33D9-5FE556123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3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090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C6400-EEEA-8EB9-52F4-0BA171982E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09D9B-D122-105E-BC34-85D7EECE76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1EBDCB-F9F4-24A2-8631-EC8CBF8DA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C8E3F8-579A-F921-5EBE-156E1EC4D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52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91E561-135E-DCB8-81DB-49C752A25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47" y="-960895"/>
            <a:ext cx="11298264" cy="909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743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CC9D1-C75C-881A-0F7D-8082E9357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B42FB-9BB7-CABF-8C94-8B842DD681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005DC0-245F-C71B-7286-3FF45C103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2E15E1-47EA-B45A-4C7D-3B6BAA72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53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DE1951-C0F1-CDAE-F447-7C584CDB6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067" y="0"/>
            <a:ext cx="9341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991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394A2-9E90-A9E1-3125-941DC387E4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AA4E0-6AB1-0F22-9DC3-4D9DBD0B8C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BD3D2-99FD-100F-797C-90D81B61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B7BF4B-E788-FE7D-BBB7-2B7BC346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54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6A6BAC-50CF-40D3-4B20-DA27E138B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87" y="-1673817"/>
            <a:ext cx="11654726" cy="102443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B8D2BC-C803-58DD-FBD3-9CE6A2FD58FF}"/>
              </a:ext>
            </a:extLst>
          </p:cNvPr>
          <p:cNvSpPr txBox="1"/>
          <p:nvPr/>
        </p:nvSpPr>
        <p:spPr>
          <a:xfrm>
            <a:off x="3029918" y="2398758"/>
            <a:ext cx="61218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 Call to </a:t>
            </a:r>
            <a:r>
              <a:rPr lang="en-IN" dirty="0" err="1"/>
              <a:t>ActionChoose</a:t>
            </a:r>
            <a:r>
              <a:rPr lang="en-IN" dirty="0"/>
              <a:t> </a:t>
            </a:r>
            <a:r>
              <a:rPr lang="en-IN" dirty="0" err="1"/>
              <a:t>defense</a:t>
            </a:r>
            <a:r>
              <a:rPr lang="en-IN" dirty="0"/>
              <a:t> for patriotism or trades for specialized success – PMTEAM equips you for both.��Contact PMTEAM for training setups and career </a:t>
            </a:r>
            <a:r>
              <a:rPr lang="en-IN" dirty="0" err="1"/>
              <a:t>counseling.Your</a:t>
            </a:r>
            <a:r>
              <a:rPr lang="en-IN" dirty="0"/>
              <a:t> future starts here!</a:t>
            </a:r>
          </a:p>
        </p:txBody>
      </p:sp>
    </p:spTree>
    <p:extLst>
      <p:ext uri="{BB962C8B-B14F-4D97-AF65-F5344CB8AC3E}">
        <p14:creationId xmlns:p14="http://schemas.microsoft.com/office/powerpoint/2010/main" val="29541537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2A10D-DE6D-0ED6-1955-018DA9F870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65AD8-34E4-374C-14F0-2F4227816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1202C5-25E6-686B-C8FF-EB4C7AE4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838322-A75E-7FAF-A7CC-E9669398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55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89AE3D-AF86-7B4E-81A6-B0B203C77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8" y="-976393"/>
            <a:ext cx="11360257" cy="926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6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CC43A-96AD-0081-A031-757A87D35D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CE1863-4AE2-FE52-B8AD-2299CF31AA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6FC7D0-CCA2-5308-23D0-8D788A444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9F9E25-8EC3-CE7F-C875-065F662CF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56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844ED6-78F6-875A-EE30-891195834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69" y="619932"/>
            <a:ext cx="10597256" cy="809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56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9FA72-49EE-72FD-B9A7-59779B8DFF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79AC6C-FB34-D349-5966-53FB4445E2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8F3AA-3416-B992-5FCB-4C1EAF97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2ACC68-8B54-0C40-B193-9DAAD53EC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57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2B7787-5762-43C2-0F8E-FFECEECDA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067" y="0"/>
            <a:ext cx="9589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275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B434D-EE1C-EDFB-A30B-B41182F95F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BBCDBB-65C7-7A34-DCE8-F2DF99748A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302374-DD68-77CD-7FF4-7251BA982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7D885-4342-8E26-1306-641097A84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58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ED2CC3-E591-EBDB-3EC0-707ADDB62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532" y="0"/>
            <a:ext cx="7766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78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1E3C2-3F63-2038-954E-CD5D11C6B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08008"/>
            <a:ext cx="6790266" cy="885525"/>
          </a:xfrm>
        </p:spPr>
        <p:txBody>
          <a:bodyPr>
            <a:noAutofit/>
          </a:bodyPr>
          <a:lstStyle/>
          <a:p>
            <a:r>
              <a:rPr lang="en-IN" sz="4800" u="sng" dirty="0"/>
              <a:t>Call 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D9FC2-F2D0-3F6A-ECB5-559645E02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Call to Action Choose defense for patriotism or trades for specialized success –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PMTEAM equips you for both.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Contact PMTEAM for training setups and career counseling.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Your future starts here!</a:t>
            </a:r>
            <a:endParaRPr lang="en-IN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9896BC-930C-132E-C72D-5D7A2C7E2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35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706C4B-8BC3-2E01-5295-040E81127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F17E-A292-49B8-97E4-EEB39B9B9E62}" type="slidenum">
              <a:rPr lang="en-IN" smtClean="0"/>
              <a:t>59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97490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1379F-18A9-6EE5-3A10-9F80097A3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10872"/>
            <a:ext cx="4478560" cy="881048"/>
          </a:xfrm>
        </p:spPr>
        <p:txBody>
          <a:bodyPr/>
          <a:lstStyle/>
          <a:p>
            <a:pPr algn="ctr"/>
            <a:r>
              <a:rPr lang="en-IN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VOTE OF THANKS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2B457-DBAF-67B4-460B-F7129B908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92461"/>
            <a:ext cx="8596668" cy="3219227"/>
          </a:xfrm>
        </p:spPr>
        <p:txBody>
          <a:bodyPr>
            <a:noAutofit/>
          </a:bodyPr>
          <a:lstStyle/>
          <a:p>
            <a:r>
              <a:rPr lang="en-IN" sz="2400" dirty="0">
                <a:latin typeface="Garamond" panose="02020404030301010803" pitchFamily="18" charset="0"/>
              </a:rPr>
              <a:t>MEETING OF PMTEAM WITH STUDENTS</a:t>
            </a:r>
          </a:p>
          <a:p>
            <a:r>
              <a:rPr lang="en-IN" sz="2400" dirty="0">
                <a:latin typeface="Garamond" panose="02020404030301010803" pitchFamily="18" charset="0"/>
              </a:rPr>
              <a:t>PHOTOGRAPHS</a:t>
            </a:r>
          </a:p>
          <a:p>
            <a:r>
              <a:rPr lang="en-IN" sz="2400" dirty="0">
                <a:latin typeface="Garamond" panose="02020404030301010803" pitchFamily="18" charset="0"/>
              </a:rPr>
              <a:t>DISTRIBUTION OF RETURN GIFTS AND REFRESHMENTS</a:t>
            </a:r>
          </a:p>
          <a:p>
            <a:r>
              <a:rPr lang="en-IN" sz="2400" dirty="0">
                <a:latin typeface="Garamond" panose="02020404030301010803" pitchFamily="18" charset="0"/>
              </a:rPr>
              <a:t>STANDUP FOR NATIONAL ANTHEM ( MANDATORY TO BE ATTENDED BY ALL)</a:t>
            </a:r>
          </a:p>
          <a:p>
            <a:r>
              <a:rPr lang="en-IN" sz="2400" dirty="0">
                <a:latin typeface="Garamond" panose="02020404030301010803" pitchFamily="18" charset="0"/>
              </a:rPr>
              <a:t> FOLLOWED BY PATRIOTIC SLOGANS</a:t>
            </a:r>
          </a:p>
          <a:p>
            <a:pPr marL="0" indent="0">
              <a:buNone/>
            </a:pPr>
            <a:endParaRPr lang="en-IN" sz="2400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JAI HIND</a:t>
            </a:r>
          </a:p>
          <a:p>
            <a:pPr marL="0" indent="0" algn="ctr">
              <a:buNone/>
            </a:pPr>
            <a:r>
              <a:rPr lang="en-IN" sz="2400" b="1" dirty="0">
                <a:solidFill>
                  <a:srgbClr val="FF0000"/>
                </a:solidFill>
                <a:latin typeface="Agency FB" panose="020B0503020202020204" pitchFamily="34" charset="0"/>
              </a:rPr>
              <a:t>www.pmteam.in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6DE859-976A-C2BD-AEA7-5E04A9030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338" y="5603410"/>
            <a:ext cx="2616582" cy="118347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5EDF73A-9CFD-02AF-44B5-429D78663A14}"/>
              </a:ext>
            </a:extLst>
          </p:cNvPr>
          <p:cNvCxnSpPr>
            <a:cxnSpLocks/>
          </p:cNvCxnSpPr>
          <p:nvPr/>
        </p:nvCxnSpPr>
        <p:spPr>
          <a:xfrm>
            <a:off x="894505" y="1050081"/>
            <a:ext cx="40811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9DEE18E-0524-141A-EAD6-DFAC773D85BB}"/>
              </a:ext>
            </a:extLst>
          </p:cNvPr>
          <p:cNvSpPr/>
          <p:nvPr/>
        </p:nvSpPr>
        <p:spPr>
          <a:xfrm>
            <a:off x="8769427" y="1"/>
            <a:ext cx="802836" cy="86214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F8C02A-7E47-F1C2-98AD-B3CC37501AC5}"/>
              </a:ext>
            </a:extLst>
          </p:cNvPr>
          <p:cNvSpPr/>
          <p:nvPr/>
        </p:nvSpPr>
        <p:spPr>
          <a:xfrm>
            <a:off x="8769427" y="1"/>
            <a:ext cx="802836" cy="8621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89487B-C3AE-5471-9957-0411DF03D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5986583"/>
            <a:ext cx="6297612" cy="243559"/>
          </a:xfrm>
        </p:spPr>
        <p:txBody>
          <a:bodyPr/>
          <a:lstStyle/>
          <a:p>
            <a:r>
              <a:rPr lang="en-IN" dirty="0"/>
              <a:t>35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535E2C-5163-6B5F-AA0D-BFAB25908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243559"/>
          </a:xfrm>
        </p:spPr>
        <p:txBody>
          <a:bodyPr/>
          <a:lstStyle/>
          <a:p>
            <a:fld id="{15F5F17E-A292-49B8-97E4-EEB39B9B9E62}" type="slidenum">
              <a:rPr lang="en-IN" smtClean="0"/>
              <a:t>60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167451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2953</TotalTime>
  <Words>2027</Words>
  <Application>Microsoft Office PowerPoint</Application>
  <PresentationFormat>Widescreen</PresentationFormat>
  <Paragraphs>372</Paragraphs>
  <Slides>60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2" baseType="lpstr">
      <vt:lpstr>Agency FB</vt:lpstr>
      <vt:lpstr>Arial</vt:lpstr>
      <vt:lpstr>Arial Black</vt:lpstr>
      <vt:lpstr>Calibri</vt:lpstr>
      <vt:lpstr>Garamond</vt:lpstr>
      <vt:lpstr>Rockwell Condensed</vt:lpstr>
      <vt:lpstr>Rockwell Extra Bold</vt:lpstr>
      <vt:lpstr>Times New Roman</vt:lpstr>
      <vt:lpstr>Trebuchet MS</vt:lpstr>
      <vt:lpstr>Wingdings</vt:lpstr>
      <vt:lpstr>Wingdings 3</vt:lpstr>
      <vt:lpstr>Facet</vt:lpstr>
      <vt:lpstr>PMTEAM www.pmteam.in</vt:lpstr>
      <vt:lpstr>PowerPoint Presentation</vt:lpstr>
      <vt:lpstr>OUR MISSION</vt:lpstr>
      <vt:lpstr>PowerPoint Presentation</vt:lpstr>
      <vt:lpstr>ABOUT    PMTEAM</vt:lpstr>
      <vt:lpstr>PowerPoint Presentation</vt:lpstr>
      <vt:lpstr>INVITATION BY GOVERNANCE/ADMINISTRATION/ CORPORATES /COLLEGES/ SCHOOLS</vt:lpstr>
      <vt:lpstr>ONE OF OUR LIVE PRESENTATION TO HON. CM SIR </vt:lpstr>
      <vt:lpstr>AWARDS &amp; ACHIEVEMENTS OF PMTEAM</vt:lpstr>
      <vt:lpstr>PMTEAM AWARD GALLERY</vt:lpstr>
      <vt:lpstr>PMTEAM PRESENTATION</vt:lpstr>
      <vt:lpstr>PowerPoint Presentation</vt:lpstr>
      <vt:lpstr>FEEDBACK &amp; CERTIFICATION</vt:lpstr>
      <vt:lpstr>FEEDBACK &amp; CERTIFICATIONS</vt:lpstr>
      <vt:lpstr>PROCESS</vt:lpstr>
      <vt:lpstr>PMTEAM Proposal </vt:lpstr>
      <vt:lpstr>PowerPoint Presentation</vt:lpstr>
      <vt:lpstr>Introduction PMTEAM</vt:lpstr>
      <vt:lpstr>Objective</vt:lpstr>
      <vt:lpstr>Selection of students</vt:lpstr>
      <vt:lpstr>PowerPoint Presentation</vt:lpstr>
      <vt:lpstr>Training Program</vt:lpstr>
      <vt:lpstr>Infrastructure &amp; Facilities</vt:lpstr>
      <vt:lpstr>Staffing &amp; Supervision</vt:lpstr>
      <vt:lpstr>Monitoring &amp; Evaluation</vt:lpstr>
      <vt:lpstr>PowerPoint Presentation</vt:lpstr>
      <vt:lpstr>Expected Outcomes</vt:lpstr>
      <vt:lpstr>Budget &amp; Implementation</vt:lpstr>
      <vt:lpstr>PowerPoint Presentation</vt:lpstr>
      <vt:lpstr>Conclusion &amp; Commitment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CAREER AND TRADE</vt:lpstr>
      <vt:lpstr>PowerPoint Presentation</vt:lpstr>
      <vt:lpstr>PowerPoint Presentation</vt:lpstr>
      <vt:lpstr>PowerPoint Presentation</vt:lpstr>
      <vt:lpstr>PowerPoint Presentation</vt:lpstr>
      <vt:lpstr>Electronics &amp; Hardware</vt:lpstr>
      <vt:lpstr>Telecom </vt:lpstr>
      <vt:lpstr>Media &amp; Entertainment</vt:lpstr>
      <vt:lpstr> Healthcare</vt:lpstr>
      <vt:lpstr>Plumbing </vt:lpstr>
      <vt:lpstr> IT </vt:lpstr>
      <vt:lpstr> Tourism &amp; Hospitality</vt:lpstr>
      <vt:lpstr>Construction</vt:lpstr>
      <vt:lpstr>Power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Call to Action</vt:lpstr>
      <vt:lpstr>VOTE OF 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SANJAY DANDONA</dc:creator>
  <cp:lastModifiedBy>SANJAY DANDONA</cp:lastModifiedBy>
  <cp:revision>7</cp:revision>
  <dcterms:created xsi:type="dcterms:W3CDTF">2025-08-23T07:00:40Z</dcterms:created>
  <dcterms:modified xsi:type="dcterms:W3CDTF">2025-12-19T09:00:42Z</dcterms:modified>
</cp:coreProperties>
</file>